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  <p:sldMasterId id="2147483708" r:id="rId3"/>
    <p:sldMasterId id="2147483723" r:id="rId4"/>
    <p:sldMasterId id="2147483733" r:id="rId5"/>
    <p:sldMasterId id="2147483767" r:id="rId6"/>
  </p:sldMasterIdLst>
  <p:notesMasterIdLst>
    <p:notesMasterId r:id="rId28"/>
  </p:notesMasterIdLst>
  <p:sldIdLst>
    <p:sldId id="21357" r:id="rId7"/>
    <p:sldId id="21323" r:id="rId8"/>
    <p:sldId id="261" r:id="rId9"/>
    <p:sldId id="262" r:id="rId10"/>
    <p:sldId id="265" r:id="rId11"/>
    <p:sldId id="21303" r:id="rId12"/>
    <p:sldId id="20995" r:id="rId13"/>
    <p:sldId id="263" r:id="rId14"/>
    <p:sldId id="21304" r:id="rId15"/>
    <p:sldId id="256" r:id="rId16"/>
    <p:sldId id="257" r:id="rId17"/>
    <p:sldId id="258" r:id="rId18"/>
    <p:sldId id="259" r:id="rId19"/>
    <p:sldId id="21353" r:id="rId20"/>
    <p:sldId id="21354" r:id="rId21"/>
    <p:sldId id="21355" r:id="rId22"/>
    <p:sldId id="260" r:id="rId23"/>
    <p:sldId id="264" r:id="rId24"/>
    <p:sldId id="21356" r:id="rId25"/>
    <p:sldId id="266" r:id="rId26"/>
    <p:sldId id="267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BDA00"/>
    <a:srgbClr val="009EBC"/>
    <a:srgbClr val="075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BFE97-53FD-5345-9B7A-E285D82B7C4D}" v="6" dt="2026-02-25T12:52:06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2"/>
    <p:restoredTop sz="94608"/>
  </p:normalViewPr>
  <p:slideViewPr>
    <p:cSldViewPr snapToGrid="0">
      <p:cViewPr varScale="1">
        <p:scale>
          <a:sx n="103" d="100"/>
          <a:sy n="103" d="100"/>
        </p:scale>
        <p:origin x="8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buitrago ortiz" userId="75fd1e7bcb1898e9" providerId="LiveId" clId="{D2690DDB-F48F-5700-B95E-05DF50AEA117}"/>
    <pc:docChg chg="addSld modSld sldOrd">
      <pc:chgData name="juan carlos buitrago ortiz" userId="75fd1e7bcb1898e9" providerId="LiveId" clId="{D2690DDB-F48F-5700-B95E-05DF50AEA117}" dt="2026-02-25T12:53:05.033" v="63" actId="1076"/>
      <pc:docMkLst>
        <pc:docMk/>
      </pc:docMkLst>
      <pc:sldChg chg="addSp modSp mod">
        <pc:chgData name="juan carlos buitrago ortiz" userId="75fd1e7bcb1898e9" providerId="LiveId" clId="{D2690DDB-F48F-5700-B95E-05DF50AEA117}" dt="2026-02-25T12:48:58.529" v="51" actId="1076"/>
        <pc:sldMkLst>
          <pc:docMk/>
          <pc:sldMk cId="0" sldId="259"/>
        </pc:sldMkLst>
        <pc:spChg chg="mod">
          <ac:chgData name="juan carlos buitrago ortiz" userId="75fd1e7bcb1898e9" providerId="LiveId" clId="{D2690DDB-F48F-5700-B95E-05DF50AEA117}" dt="2026-02-25T12:48:58.529" v="51" actId="1076"/>
          <ac:spMkLst>
            <pc:docMk/>
            <pc:sldMk cId="0" sldId="259"/>
            <ac:spMk id="4" creationId="{00000000-0000-0000-0000-000000000000}"/>
          </ac:spMkLst>
        </pc:spChg>
        <pc:grpChg chg="mod">
          <ac:chgData name="juan carlos buitrago ortiz" userId="75fd1e7bcb1898e9" providerId="LiveId" clId="{D2690DDB-F48F-5700-B95E-05DF50AEA117}" dt="2026-02-25T12:30:45.858" v="37" actId="1076"/>
          <ac:grpSpMkLst>
            <pc:docMk/>
            <pc:sldMk cId="0" sldId="259"/>
            <ac:grpSpMk id="2" creationId="{00000000-0000-0000-0000-000000000000}"/>
          </ac:grpSpMkLst>
        </pc:grpChg>
        <pc:picChg chg="add mod">
          <ac:chgData name="juan carlos buitrago ortiz" userId="75fd1e7bcb1898e9" providerId="LiveId" clId="{D2690DDB-F48F-5700-B95E-05DF50AEA117}" dt="2026-02-25T12:47:50.505" v="41" actId="14100"/>
          <ac:picMkLst>
            <pc:docMk/>
            <pc:sldMk cId="0" sldId="259"/>
            <ac:picMk id="6" creationId="{323B4114-7BCC-B855-0EA8-C344C405A1C7}"/>
          </ac:picMkLst>
        </pc:picChg>
        <pc:picChg chg="add mod">
          <ac:chgData name="juan carlos buitrago ortiz" userId="75fd1e7bcb1898e9" providerId="LiveId" clId="{D2690DDB-F48F-5700-B95E-05DF50AEA117}" dt="2026-02-25T12:48:46.230" v="48" actId="14100"/>
          <ac:picMkLst>
            <pc:docMk/>
            <pc:sldMk cId="0" sldId="259"/>
            <ac:picMk id="7" creationId="{6A519613-BD71-0F85-898B-1D2381EC8855}"/>
          </ac:picMkLst>
        </pc:picChg>
      </pc:sldChg>
      <pc:sldChg chg="ord">
        <pc:chgData name="juan carlos buitrago ortiz" userId="75fd1e7bcb1898e9" providerId="LiveId" clId="{D2690DDB-F48F-5700-B95E-05DF50AEA117}" dt="2026-02-25T12:52:29.231" v="62" actId="20578"/>
        <pc:sldMkLst>
          <pc:docMk/>
          <pc:sldMk cId="0" sldId="260"/>
        </pc:sldMkLst>
      </pc:sldChg>
      <pc:sldChg chg="modSp mod">
        <pc:chgData name="juan carlos buitrago ortiz" userId="75fd1e7bcb1898e9" providerId="LiveId" clId="{D2690DDB-F48F-5700-B95E-05DF50AEA117}" dt="2026-02-25T12:23:44.585" v="36" actId="20577"/>
        <pc:sldMkLst>
          <pc:docMk/>
          <pc:sldMk cId="0" sldId="263"/>
        </pc:sldMkLst>
        <pc:spChg chg="mod">
          <ac:chgData name="juan carlos buitrago ortiz" userId="75fd1e7bcb1898e9" providerId="LiveId" clId="{D2690DDB-F48F-5700-B95E-05DF50AEA117}" dt="2026-02-25T12:23:44.585" v="36" actId="20577"/>
          <ac:spMkLst>
            <pc:docMk/>
            <pc:sldMk cId="0" sldId="263"/>
            <ac:spMk id="1276" creationId="{00000000-0000-0000-0000-000000000000}"/>
          </ac:spMkLst>
        </pc:spChg>
      </pc:sldChg>
      <pc:sldChg chg="ord">
        <pc:chgData name="juan carlos buitrago ortiz" userId="75fd1e7bcb1898e9" providerId="LiveId" clId="{D2690DDB-F48F-5700-B95E-05DF50AEA117}" dt="2026-02-25T12:14:30.975" v="4" actId="20578"/>
        <pc:sldMkLst>
          <pc:docMk/>
          <pc:sldMk cId="4110610890" sldId="21303"/>
        </pc:sldMkLst>
      </pc:sldChg>
      <pc:sldChg chg="addSp modSp mod">
        <pc:chgData name="juan carlos buitrago ortiz" userId="75fd1e7bcb1898e9" providerId="LiveId" clId="{D2690DDB-F48F-5700-B95E-05DF50AEA117}" dt="2026-02-25T12:53:05.033" v="63" actId="1076"/>
        <pc:sldMkLst>
          <pc:docMk/>
          <pc:sldMk cId="0" sldId="21353"/>
        </pc:sldMkLst>
        <pc:grpChg chg="mod">
          <ac:chgData name="juan carlos buitrago ortiz" userId="75fd1e7bcb1898e9" providerId="LiveId" clId="{D2690DDB-F48F-5700-B95E-05DF50AEA117}" dt="2026-02-25T12:53:05.033" v="63" actId="1076"/>
          <ac:grpSpMkLst>
            <pc:docMk/>
            <pc:sldMk cId="0" sldId="21353"/>
            <ac:grpSpMk id="2" creationId="{00000000-0000-0000-0000-000000000000}"/>
          </ac:grpSpMkLst>
        </pc:grpChg>
        <pc:picChg chg="add mod">
          <ac:chgData name="juan carlos buitrago ortiz" userId="75fd1e7bcb1898e9" providerId="LiveId" clId="{D2690DDB-F48F-5700-B95E-05DF50AEA117}" dt="2026-02-25T12:51:24.744" v="53" actId="1076"/>
          <ac:picMkLst>
            <pc:docMk/>
            <pc:sldMk cId="0" sldId="21353"/>
            <ac:picMk id="7" creationId="{6A3A7BD3-B225-53D7-8983-72D35A971F6F}"/>
          </ac:picMkLst>
        </pc:picChg>
      </pc:sldChg>
      <pc:sldChg chg="addSp modSp mod">
        <pc:chgData name="juan carlos buitrago ortiz" userId="75fd1e7bcb1898e9" providerId="LiveId" clId="{D2690DDB-F48F-5700-B95E-05DF50AEA117}" dt="2026-02-25T12:51:52.681" v="55" actId="1076"/>
        <pc:sldMkLst>
          <pc:docMk/>
          <pc:sldMk cId="0" sldId="21354"/>
        </pc:sldMkLst>
        <pc:picChg chg="add mod">
          <ac:chgData name="juan carlos buitrago ortiz" userId="75fd1e7bcb1898e9" providerId="LiveId" clId="{D2690DDB-F48F-5700-B95E-05DF50AEA117}" dt="2026-02-25T12:51:52.681" v="55" actId="1076"/>
          <ac:picMkLst>
            <pc:docMk/>
            <pc:sldMk cId="0" sldId="21354"/>
            <ac:picMk id="8" creationId="{08270E12-267E-F65E-B795-913574589395}"/>
          </ac:picMkLst>
        </pc:picChg>
      </pc:sldChg>
      <pc:sldChg chg="addSp modSp mod">
        <pc:chgData name="juan carlos buitrago ortiz" userId="75fd1e7bcb1898e9" providerId="LiveId" clId="{D2690DDB-F48F-5700-B95E-05DF50AEA117}" dt="2026-02-25T12:52:14.655" v="60" actId="1076"/>
        <pc:sldMkLst>
          <pc:docMk/>
          <pc:sldMk cId="0" sldId="21355"/>
        </pc:sldMkLst>
        <pc:grpChg chg="mod">
          <ac:chgData name="juan carlos buitrago ortiz" userId="75fd1e7bcb1898e9" providerId="LiveId" clId="{D2690DDB-F48F-5700-B95E-05DF50AEA117}" dt="2026-02-25T12:52:14.655" v="60" actId="1076"/>
          <ac:grpSpMkLst>
            <pc:docMk/>
            <pc:sldMk cId="0" sldId="21355"/>
            <ac:grpSpMk id="2" creationId="{00000000-0000-0000-0000-000000000000}"/>
          </ac:grpSpMkLst>
        </pc:grpChg>
        <pc:picChg chg="add mod">
          <ac:chgData name="juan carlos buitrago ortiz" userId="75fd1e7bcb1898e9" providerId="LiveId" clId="{D2690DDB-F48F-5700-B95E-05DF50AEA117}" dt="2026-02-25T12:52:14.034" v="59" actId="1076"/>
          <ac:picMkLst>
            <pc:docMk/>
            <pc:sldMk cId="0" sldId="21355"/>
            <ac:picMk id="7" creationId="{21992CFF-CCC9-3CA9-2036-3A816631186B}"/>
          </ac:picMkLst>
        </pc:picChg>
      </pc:sldChg>
      <pc:sldChg chg="addSp modSp new mod">
        <pc:chgData name="juan carlos buitrago ortiz" userId="75fd1e7bcb1898e9" providerId="LiveId" clId="{D2690DDB-F48F-5700-B95E-05DF50AEA117}" dt="2026-02-25T12:09:37.983" v="3" actId="14100"/>
        <pc:sldMkLst>
          <pc:docMk/>
          <pc:sldMk cId="1347592625" sldId="21357"/>
        </pc:sldMkLst>
        <pc:picChg chg="add mod">
          <ac:chgData name="juan carlos buitrago ortiz" userId="75fd1e7bcb1898e9" providerId="LiveId" clId="{D2690DDB-F48F-5700-B95E-05DF50AEA117}" dt="2026-02-25T12:09:37.983" v="3" actId="14100"/>
          <ac:picMkLst>
            <pc:docMk/>
            <pc:sldMk cId="1347592625" sldId="21357"/>
            <ac:picMk id="4" creationId="{2163EB52-2A9B-4325-A5A9-A91E40E50377}"/>
          </ac:picMkLst>
        </pc:picChg>
      </pc:sldChg>
    </pc:docChg>
  </pc:docChgLst>
  <pc:docChgLst>
    <pc:chgData name="Angie Santamaria" userId="b67fe5d81638b6e1" providerId="LiveId" clId="{F199ECF1-75EE-4238-9FEF-DEF50F66A718}"/>
    <pc:docChg chg="undo custSel addSld delSld modSld">
      <pc:chgData name="Angie Santamaria" userId="b67fe5d81638b6e1" providerId="LiveId" clId="{F199ECF1-75EE-4238-9FEF-DEF50F66A718}" dt="2026-02-24T15:59:06.815" v="123" actId="47"/>
      <pc:docMkLst>
        <pc:docMk/>
      </pc:docMkLst>
      <pc:sldChg chg="addSp delSp modSp add mod">
        <pc:chgData name="Angie Santamaria" userId="b67fe5d81638b6e1" providerId="LiveId" clId="{F199ECF1-75EE-4238-9FEF-DEF50F66A718}" dt="2026-02-24T15:57:17.552" v="81" actId="1076"/>
        <pc:sldMkLst>
          <pc:docMk/>
          <pc:sldMk cId="0" sldId="256"/>
        </pc:sldMkLst>
        <pc:picChg chg="add del mod">
          <ac:chgData name="Angie Santamaria" userId="b67fe5d81638b6e1" providerId="LiveId" clId="{F199ECF1-75EE-4238-9FEF-DEF50F66A718}" dt="2026-02-24T15:56:48.321" v="75" actId="478"/>
          <ac:picMkLst>
            <pc:docMk/>
            <pc:sldMk cId="0" sldId="256"/>
            <ac:picMk id="4" creationId="{B72BB6F1-5052-492E-8AD5-1A56017928C2}"/>
          </ac:picMkLst>
        </pc:picChg>
        <pc:picChg chg="add mod">
          <ac:chgData name="Angie Santamaria" userId="b67fe5d81638b6e1" providerId="LiveId" clId="{F199ECF1-75EE-4238-9FEF-DEF50F66A718}" dt="2026-02-24T15:57:17.552" v="81" actId="1076"/>
          <ac:picMkLst>
            <pc:docMk/>
            <pc:sldMk cId="0" sldId="256"/>
            <ac:picMk id="6" creationId="{A1B4A99D-6E07-5505-11CF-9956DF3D7A78}"/>
          </ac:picMkLst>
        </pc:picChg>
      </pc:sldChg>
      <pc:sldChg chg="addSp modSp add">
        <pc:chgData name="Angie Santamaria" userId="b67fe5d81638b6e1" providerId="LiveId" clId="{F199ECF1-75EE-4238-9FEF-DEF50F66A718}" dt="2026-02-24T15:57:21.876" v="82"/>
        <pc:sldMkLst>
          <pc:docMk/>
          <pc:sldMk cId="0" sldId="257"/>
        </pc:sldMkLst>
        <pc:picChg chg="add mod">
          <ac:chgData name="Angie Santamaria" userId="b67fe5d81638b6e1" providerId="LiveId" clId="{F199ECF1-75EE-4238-9FEF-DEF50F66A718}" dt="2026-02-24T15:57:21.876" v="82"/>
          <ac:picMkLst>
            <pc:docMk/>
            <pc:sldMk cId="0" sldId="257"/>
            <ac:picMk id="4" creationId="{AEDBF4F3-9D57-E309-5899-BA1A5062B536}"/>
          </ac:picMkLst>
        </pc:picChg>
      </pc:sldChg>
      <pc:sldChg chg="addSp modSp add">
        <pc:chgData name="Angie Santamaria" userId="b67fe5d81638b6e1" providerId="LiveId" clId="{F199ECF1-75EE-4238-9FEF-DEF50F66A718}" dt="2026-02-24T15:57:25.956" v="83"/>
        <pc:sldMkLst>
          <pc:docMk/>
          <pc:sldMk cId="0" sldId="258"/>
        </pc:sldMkLst>
        <pc:picChg chg="add mod">
          <ac:chgData name="Angie Santamaria" userId="b67fe5d81638b6e1" providerId="LiveId" clId="{F199ECF1-75EE-4238-9FEF-DEF50F66A718}" dt="2026-02-24T15:57:25.956" v="83"/>
          <ac:picMkLst>
            <pc:docMk/>
            <pc:sldMk cId="0" sldId="258"/>
            <ac:picMk id="5" creationId="{92DF7B15-3FC6-DDA0-C87B-0D5B2FCCA52B}"/>
          </ac:picMkLst>
        </pc:picChg>
      </pc:sldChg>
      <pc:sldChg chg="addSp delSp modSp add mod">
        <pc:chgData name="Angie Santamaria" userId="b67fe5d81638b6e1" providerId="LiveId" clId="{F199ECF1-75EE-4238-9FEF-DEF50F66A718}" dt="2026-02-24T15:57:29.677" v="84"/>
        <pc:sldMkLst>
          <pc:docMk/>
          <pc:sldMk cId="0" sldId="259"/>
        </pc:sldMkLst>
        <pc:picChg chg="add mod">
          <ac:chgData name="Angie Santamaria" userId="b67fe5d81638b6e1" providerId="LiveId" clId="{F199ECF1-75EE-4238-9FEF-DEF50F66A718}" dt="2026-02-24T15:57:29.677" v="84"/>
          <ac:picMkLst>
            <pc:docMk/>
            <pc:sldMk cId="0" sldId="259"/>
            <ac:picMk id="5" creationId="{0C213E39-252B-F034-34DD-11767B2B0F39}"/>
          </ac:picMkLst>
        </pc:picChg>
        <pc:picChg chg="add del mod">
          <ac:chgData name="Angie Santamaria" userId="b67fe5d81638b6e1" providerId="LiveId" clId="{F199ECF1-75EE-4238-9FEF-DEF50F66A718}" dt="2026-02-24T15:55:57.714" v="66" actId="1076"/>
          <ac:picMkLst>
            <pc:docMk/>
            <pc:sldMk cId="0" sldId="259"/>
            <ac:picMk id="10" creationId="{798ABD73-693F-A895-BC83-0601FCEB6B69}"/>
          </ac:picMkLst>
        </pc:picChg>
      </pc:sldChg>
      <pc:sldChg chg="addSp delSp modSp add mod">
        <pc:chgData name="Angie Santamaria" userId="b67fe5d81638b6e1" providerId="LiveId" clId="{F199ECF1-75EE-4238-9FEF-DEF50F66A718}" dt="2026-02-24T15:57:40.388" v="94" actId="1076"/>
        <pc:sldMkLst>
          <pc:docMk/>
          <pc:sldMk cId="0" sldId="260"/>
        </pc:sldMkLst>
        <pc:picChg chg="add mod">
          <ac:chgData name="Angie Santamaria" userId="b67fe5d81638b6e1" providerId="LiveId" clId="{F199ECF1-75EE-4238-9FEF-DEF50F66A718}" dt="2026-02-24T15:57:40.388" v="94" actId="1076"/>
          <ac:picMkLst>
            <pc:docMk/>
            <pc:sldMk cId="0" sldId="260"/>
            <ac:picMk id="8" creationId="{F50C1C72-09C8-0581-99F4-650B936C446D}"/>
          </ac:picMkLst>
        </pc:picChg>
        <pc:picChg chg="add del mod">
          <ac:chgData name="Angie Santamaria" userId="b67fe5d81638b6e1" providerId="LiveId" clId="{F199ECF1-75EE-4238-9FEF-DEF50F66A718}" dt="2026-02-24T15:55:59.002" v="68" actId="1076"/>
          <ac:picMkLst>
            <pc:docMk/>
            <pc:sldMk cId="0" sldId="260"/>
            <ac:picMk id="10" creationId="{798ABD73-693F-A895-BC83-0601FCEB6B69}"/>
          </ac:picMkLst>
        </pc:picChg>
      </pc:sldChg>
      <pc:sldChg chg="delSp modSp mod">
        <pc:chgData name="Angie Santamaria" userId="b67fe5d81638b6e1" providerId="LiveId" clId="{F199ECF1-75EE-4238-9FEF-DEF50F66A718}" dt="2026-02-24T14:29:53.054" v="3" actId="478"/>
        <pc:sldMkLst>
          <pc:docMk/>
          <pc:sldMk cId="0" sldId="262"/>
        </pc:sldMkLst>
        <pc:picChg chg="del mod">
          <ac:chgData name="Angie Santamaria" userId="b67fe5d81638b6e1" providerId="LiveId" clId="{F199ECF1-75EE-4238-9FEF-DEF50F66A718}" dt="2026-02-24T14:29:53.054" v="3" actId="478"/>
          <ac:picMkLst>
            <pc:docMk/>
            <pc:sldMk cId="0" sldId="262"/>
            <ac:picMk id="114" creationId="{00000000-0000-0000-0000-000000000000}"/>
          </ac:picMkLst>
        </pc:picChg>
      </pc:sldChg>
      <pc:sldChg chg="addSp modSp add mod">
        <pc:chgData name="Angie Santamaria" userId="b67fe5d81638b6e1" providerId="LiveId" clId="{F199ECF1-75EE-4238-9FEF-DEF50F66A718}" dt="2026-02-24T15:58:11.266" v="112" actId="1076"/>
        <pc:sldMkLst>
          <pc:docMk/>
          <pc:sldMk cId="0" sldId="264"/>
        </pc:sldMkLst>
        <pc:picChg chg="add mod">
          <ac:chgData name="Angie Santamaria" userId="b67fe5d81638b6e1" providerId="LiveId" clId="{F199ECF1-75EE-4238-9FEF-DEF50F66A718}" dt="2026-02-24T15:58:11.266" v="112" actId="1076"/>
          <ac:picMkLst>
            <pc:docMk/>
            <pc:sldMk cId="0" sldId="264"/>
            <ac:picMk id="4" creationId="{AE93A251-B6B4-DF93-EEE6-B04ED0C49D6E}"/>
          </ac:picMkLst>
        </pc:picChg>
      </pc:sldChg>
      <pc:sldChg chg="delSp mod">
        <pc:chgData name="Angie Santamaria" userId="b67fe5d81638b6e1" providerId="LiveId" clId="{F199ECF1-75EE-4238-9FEF-DEF50F66A718}" dt="2026-02-24T14:30:18.566" v="4" actId="478"/>
        <pc:sldMkLst>
          <pc:docMk/>
          <pc:sldMk cId="0" sldId="265"/>
        </pc:sldMkLst>
        <pc:cxnChg chg="del">
          <ac:chgData name="Angie Santamaria" userId="b67fe5d81638b6e1" providerId="LiveId" clId="{F199ECF1-75EE-4238-9FEF-DEF50F66A718}" dt="2026-02-24T14:30:18.566" v="4" actId="478"/>
          <ac:cxnSpMkLst>
            <pc:docMk/>
            <pc:sldMk cId="0" sldId="265"/>
            <ac:cxnSpMk id="163" creationId="{00000000-0000-0000-0000-000000000000}"/>
          </ac:cxnSpMkLst>
        </pc:cxnChg>
      </pc:sldChg>
      <pc:sldChg chg="addSp delSp modSp add mod">
        <pc:chgData name="Angie Santamaria" userId="b67fe5d81638b6e1" providerId="LiveId" clId="{F199ECF1-75EE-4238-9FEF-DEF50F66A718}" dt="2026-02-24T15:58:27.849" v="115" actId="1076"/>
        <pc:sldMkLst>
          <pc:docMk/>
          <pc:sldMk cId="0" sldId="266"/>
        </pc:sldMkLst>
        <pc:picChg chg="add del mod">
          <ac:chgData name="Angie Santamaria" userId="b67fe5d81638b6e1" providerId="LiveId" clId="{F199ECF1-75EE-4238-9FEF-DEF50F66A718}" dt="2026-02-24T15:56:24.453" v="73" actId="478"/>
          <ac:picMkLst>
            <pc:docMk/>
            <pc:sldMk cId="0" sldId="266"/>
            <ac:picMk id="4" creationId="{33EBE6A3-F650-F1AC-075A-7FCFB4D69AA4}"/>
          </ac:picMkLst>
        </pc:picChg>
        <pc:picChg chg="add mod">
          <ac:chgData name="Angie Santamaria" userId="b67fe5d81638b6e1" providerId="LiveId" clId="{F199ECF1-75EE-4238-9FEF-DEF50F66A718}" dt="2026-02-24T15:58:27.849" v="115" actId="1076"/>
          <ac:picMkLst>
            <pc:docMk/>
            <pc:sldMk cId="0" sldId="266"/>
            <ac:picMk id="5" creationId="{7C256369-184D-882C-411C-A4234C33BD90}"/>
          </ac:picMkLst>
        </pc:picChg>
      </pc:sldChg>
      <pc:sldChg chg="addSp delSp modSp add mod">
        <pc:chgData name="Angie Santamaria" userId="b67fe5d81638b6e1" providerId="LiveId" clId="{F199ECF1-75EE-4238-9FEF-DEF50F66A718}" dt="2026-02-24T15:58:52.454" v="122" actId="1076"/>
        <pc:sldMkLst>
          <pc:docMk/>
          <pc:sldMk cId="0" sldId="267"/>
        </pc:sldMkLst>
        <pc:picChg chg="add del mod">
          <ac:chgData name="Angie Santamaria" userId="b67fe5d81638b6e1" providerId="LiveId" clId="{F199ECF1-75EE-4238-9FEF-DEF50F66A718}" dt="2026-02-24T15:58:37.197" v="117" actId="478"/>
          <ac:picMkLst>
            <pc:docMk/>
            <pc:sldMk cId="0" sldId="267"/>
            <ac:picMk id="4" creationId="{24B7DFE3-0B15-9BDD-9B02-628DC436AF93}"/>
          </ac:picMkLst>
        </pc:picChg>
        <pc:picChg chg="add mod">
          <ac:chgData name="Angie Santamaria" userId="b67fe5d81638b6e1" providerId="LiveId" clId="{F199ECF1-75EE-4238-9FEF-DEF50F66A718}" dt="2026-02-24T15:58:52.454" v="122" actId="1076"/>
          <ac:picMkLst>
            <pc:docMk/>
            <pc:sldMk cId="0" sldId="267"/>
            <ac:picMk id="6" creationId="{4669CE2C-75AA-103D-96C8-4B74CF9B6108}"/>
          </ac:picMkLst>
        </pc:picChg>
      </pc:sldChg>
      <pc:sldChg chg="modSp mod">
        <pc:chgData name="Angie Santamaria" userId="b67fe5d81638b6e1" providerId="LiveId" clId="{F199ECF1-75EE-4238-9FEF-DEF50F66A718}" dt="2026-02-24T14:31:35.921" v="9" actId="1076"/>
        <pc:sldMkLst>
          <pc:docMk/>
          <pc:sldMk cId="42160913" sldId="20995"/>
        </pc:sldMkLst>
        <pc:spChg chg="mod">
          <ac:chgData name="Angie Santamaria" userId="b67fe5d81638b6e1" providerId="LiveId" clId="{F199ECF1-75EE-4238-9FEF-DEF50F66A718}" dt="2026-02-24T14:31:35.921" v="9" actId="1076"/>
          <ac:spMkLst>
            <pc:docMk/>
            <pc:sldMk cId="42160913" sldId="20995"/>
            <ac:spMk id="6" creationId="{C4FA83FD-D8C8-48A7-8BCD-CEECFB5FDFAC}"/>
          </ac:spMkLst>
        </pc:spChg>
        <pc:picChg chg="mod">
          <ac:chgData name="Angie Santamaria" userId="b67fe5d81638b6e1" providerId="LiveId" clId="{F199ECF1-75EE-4238-9FEF-DEF50F66A718}" dt="2026-02-24T14:31:19.210" v="6" actId="1076"/>
          <ac:picMkLst>
            <pc:docMk/>
            <pc:sldMk cId="42160913" sldId="20995"/>
            <ac:picMk id="32" creationId="{3E0534A9-23D7-42BB-9519-6D19C86A4321}"/>
          </ac:picMkLst>
        </pc:picChg>
      </pc:sldChg>
      <pc:sldChg chg="modSp mod">
        <pc:chgData name="Angie Santamaria" userId="b67fe5d81638b6e1" providerId="LiveId" clId="{F199ECF1-75EE-4238-9FEF-DEF50F66A718}" dt="2026-02-24T15:53:35.541" v="50" actId="1076"/>
        <pc:sldMkLst>
          <pc:docMk/>
          <pc:sldMk cId="2213730421" sldId="21304"/>
        </pc:sldMkLst>
        <pc:spChg chg="mod">
          <ac:chgData name="Angie Santamaria" userId="b67fe5d81638b6e1" providerId="LiveId" clId="{F199ECF1-75EE-4238-9FEF-DEF50F66A718}" dt="2026-02-24T14:32:02.168" v="12" actId="1076"/>
          <ac:spMkLst>
            <pc:docMk/>
            <pc:sldMk cId="2213730421" sldId="21304"/>
            <ac:spMk id="2" creationId="{19667719-B5A3-9853-2619-A0755A949296}"/>
          </ac:spMkLst>
        </pc:spChg>
        <pc:spChg chg="mod">
          <ac:chgData name="Angie Santamaria" userId="b67fe5d81638b6e1" providerId="LiveId" clId="{F199ECF1-75EE-4238-9FEF-DEF50F66A718}" dt="2026-02-24T14:32:02.168" v="12" actId="1076"/>
          <ac:spMkLst>
            <pc:docMk/>
            <pc:sldMk cId="2213730421" sldId="21304"/>
            <ac:spMk id="12" creationId="{1BC87F56-473F-2A2D-CD81-A91E36AE343A}"/>
          </ac:spMkLst>
        </pc:spChg>
        <pc:spChg chg="mod">
          <ac:chgData name="Angie Santamaria" userId="b67fe5d81638b6e1" providerId="LiveId" clId="{F199ECF1-75EE-4238-9FEF-DEF50F66A718}" dt="2026-02-24T14:32:02.168" v="12" actId="1076"/>
          <ac:spMkLst>
            <pc:docMk/>
            <pc:sldMk cId="2213730421" sldId="21304"/>
            <ac:spMk id="14" creationId="{12CF02D5-9400-631D-40F5-A6604BDFFF07}"/>
          </ac:spMkLst>
        </pc:spChg>
        <pc:spChg chg="mod">
          <ac:chgData name="Angie Santamaria" userId="b67fe5d81638b6e1" providerId="LiveId" clId="{F199ECF1-75EE-4238-9FEF-DEF50F66A718}" dt="2026-02-24T14:32:27.576" v="19" actId="1076"/>
          <ac:spMkLst>
            <pc:docMk/>
            <pc:sldMk cId="2213730421" sldId="21304"/>
            <ac:spMk id="16" creationId="{5FAD0982-8AF4-0627-9F26-56AA7AB446AA}"/>
          </ac:spMkLst>
        </pc:spChg>
        <pc:spChg chg="mod">
          <ac:chgData name="Angie Santamaria" userId="b67fe5d81638b6e1" providerId="LiveId" clId="{F199ECF1-75EE-4238-9FEF-DEF50F66A718}" dt="2026-02-24T14:32:02.168" v="12" actId="1076"/>
          <ac:spMkLst>
            <pc:docMk/>
            <pc:sldMk cId="2213730421" sldId="21304"/>
            <ac:spMk id="28" creationId="{B8FC546D-A4AB-D18E-B09C-C7F91373AD57}"/>
          </ac:spMkLst>
        </pc:spChg>
        <pc:spChg chg="mod">
          <ac:chgData name="Angie Santamaria" userId="b67fe5d81638b6e1" providerId="LiveId" clId="{F199ECF1-75EE-4238-9FEF-DEF50F66A718}" dt="2026-02-24T14:32:53.236" v="22" actId="1076"/>
          <ac:spMkLst>
            <pc:docMk/>
            <pc:sldMk cId="2213730421" sldId="21304"/>
            <ac:spMk id="1066" creationId="{3351AE8A-98C6-9E2B-3012-11207B48B854}"/>
          </ac:spMkLst>
        </pc:spChg>
        <pc:spChg chg="mod">
          <ac:chgData name="Angie Santamaria" userId="b67fe5d81638b6e1" providerId="LiveId" clId="{F199ECF1-75EE-4238-9FEF-DEF50F66A718}" dt="2026-02-24T14:32:53.236" v="22" actId="1076"/>
          <ac:spMkLst>
            <pc:docMk/>
            <pc:sldMk cId="2213730421" sldId="21304"/>
            <ac:spMk id="1068" creationId="{C9DC3CEA-2E60-6B79-C3EF-689B6EC480F7}"/>
          </ac:spMkLst>
        </pc:spChg>
        <pc:spChg chg="mod">
          <ac:chgData name="Angie Santamaria" userId="b67fe5d81638b6e1" providerId="LiveId" clId="{F199ECF1-75EE-4238-9FEF-DEF50F66A718}" dt="2026-02-24T14:32:53.236" v="22" actId="1076"/>
          <ac:spMkLst>
            <pc:docMk/>
            <pc:sldMk cId="2213730421" sldId="21304"/>
            <ac:spMk id="1070" creationId="{4EEC2ADF-147D-AEA0-4179-16348ECF1968}"/>
          </ac:spMkLst>
        </pc:spChg>
        <pc:spChg chg="mod">
          <ac:chgData name="Angie Santamaria" userId="b67fe5d81638b6e1" providerId="LiveId" clId="{F199ECF1-75EE-4238-9FEF-DEF50F66A718}" dt="2026-02-24T14:32:57.151" v="27" actId="1035"/>
          <ac:spMkLst>
            <pc:docMk/>
            <pc:sldMk cId="2213730421" sldId="21304"/>
            <ac:spMk id="1071" creationId="{D0DB17EB-52F5-6973-F556-9A1E6B5B73EA}"/>
          </ac:spMkLst>
        </pc:spChg>
        <pc:grpChg chg="mod">
          <ac:chgData name="Angie Santamaria" userId="b67fe5d81638b6e1" providerId="LiveId" clId="{F199ECF1-75EE-4238-9FEF-DEF50F66A718}" dt="2026-02-24T14:31:52.599" v="11" actId="1076"/>
          <ac:grpSpMkLst>
            <pc:docMk/>
            <pc:sldMk cId="2213730421" sldId="21304"/>
            <ac:grpSpMk id="1081" creationId="{F787B101-1128-FD84-566B-A4A82D750D33}"/>
          </ac:grpSpMkLst>
        </pc:grpChg>
        <pc:cxnChg chg="mod">
          <ac:chgData name="Angie Santamaria" userId="b67fe5d81638b6e1" providerId="LiveId" clId="{F199ECF1-75EE-4238-9FEF-DEF50F66A718}" dt="2026-02-24T15:53:35.541" v="50" actId="1076"/>
          <ac:cxnSpMkLst>
            <pc:docMk/>
            <pc:sldMk cId="2213730421" sldId="21304"/>
            <ac:cxnSpMk id="1036" creationId="{6951722B-C093-00A0-CA18-9F24CB2AE9BB}"/>
          </ac:cxnSpMkLst>
        </pc:cxnChg>
        <pc:cxnChg chg="mod">
          <ac:chgData name="Angie Santamaria" userId="b67fe5d81638b6e1" providerId="LiveId" clId="{F199ECF1-75EE-4238-9FEF-DEF50F66A718}" dt="2026-02-24T14:32:44.310" v="21" actId="1076"/>
          <ac:cxnSpMkLst>
            <pc:docMk/>
            <pc:sldMk cId="2213730421" sldId="21304"/>
            <ac:cxnSpMk id="1083" creationId="{1A809B4C-1E95-1FC0-86CB-447ECC542590}"/>
          </ac:cxnSpMkLst>
        </pc:cxnChg>
      </pc:sldChg>
      <pc:sldChg chg="modSp mod">
        <pc:chgData name="Angie Santamaria" userId="b67fe5d81638b6e1" providerId="LiveId" clId="{F199ECF1-75EE-4238-9FEF-DEF50F66A718}" dt="2026-02-24T14:29:35.919" v="1" actId="20577"/>
        <pc:sldMkLst>
          <pc:docMk/>
          <pc:sldMk cId="3689715587" sldId="21323"/>
        </pc:sldMkLst>
        <pc:spChg chg="mod">
          <ac:chgData name="Angie Santamaria" userId="b67fe5d81638b6e1" providerId="LiveId" clId="{F199ECF1-75EE-4238-9FEF-DEF50F66A718}" dt="2026-02-24T14:29:35.919" v="1" actId="20577"/>
          <ac:spMkLst>
            <pc:docMk/>
            <pc:sldMk cId="3689715587" sldId="21323"/>
            <ac:spMk id="745" creationId="{67FD68C8-4A64-EB34-48A9-8D3A43997EFF}"/>
          </ac:spMkLst>
        </pc:spChg>
      </pc:sldChg>
      <pc:sldChg chg="addSp delSp modSp add del mod">
        <pc:chgData name="Angie Santamaria" userId="b67fe5d81638b6e1" providerId="LiveId" clId="{F199ECF1-75EE-4238-9FEF-DEF50F66A718}" dt="2026-02-24T15:59:06.815" v="123" actId="47"/>
        <pc:sldMkLst>
          <pc:docMk/>
          <pc:sldMk cId="825802880" sldId="21352"/>
        </pc:sldMkLst>
        <pc:picChg chg="mod">
          <ac:chgData name="Angie Santamaria" userId="b67fe5d81638b6e1" providerId="LiveId" clId="{F199ECF1-75EE-4238-9FEF-DEF50F66A718}" dt="2026-02-24T15:56:20.385" v="72" actId="1076"/>
          <ac:picMkLst>
            <pc:docMk/>
            <pc:sldMk cId="825802880" sldId="21352"/>
            <ac:picMk id="2" creationId="{2BAF38D4-BD51-DA52-E06B-FC245B082227}"/>
          </ac:picMkLst>
        </pc:picChg>
        <pc:picChg chg="add del">
          <ac:chgData name="Angie Santamaria" userId="b67fe5d81638b6e1" providerId="LiveId" clId="{F199ECF1-75EE-4238-9FEF-DEF50F66A718}" dt="2026-02-24T15:55:59.771" v="69" actId="21"/>
          <ac:picMkLst>
            <pc:docMk/>
            <pc:sldMk cId="825802880" sldId="21352"/>
            <ac:picMk id="10" creationId="{798ABD73-693F-A895-BC83-0601FCEB6B69}"/>
          </ac:picMkLst>
        </pc:picChg>
      </pc:sldChg>
      <pc:sldChg chg="add del setBg">
        <pc:chgData name="Angie Santamaria" userId="b67fe5d81638b6e1" providerId="LiveId" clId="{F199ECF1-75EE-4238-9FEF-DEF50F66A718}" dt="2026-02-24T15:54:40.061" v="54"/>
        <pc:sldMkLst>
          <pc:docMk/>
          <pc:sldMk cId="2045322466" sldId="21352"/>
        </pc:sldMkLst>
      </pc:sldChg>
      <pc:sldChg chg="modSp del mod">
        <pc:chgData name="Angie Santamaria" userId="b67fe5d81638b6e1" providerId="LiveId" clId="{F199ECF1-75EE-4238-9FEF-DEF50F66A718}" dt="2026-02-24T15:54:33.144" v="52" actId="2696"/>
        <pc:sldMkLst>
          <pc:docMk/>
          <pc:sldMk cId="3205862351" sldId="21352"/>
        </pc:sldMkLst>
        <pc:spChg chg="mod">
          <ac:chgData name="Angie Santamaria" userId="b67fe5d81638b6e1" providerId="LiveId" clId="{F199ECF1-75EE-4238-9FEF-DEF50F66A718}" dt="2026-02-24T14:34:11.814" v="48" actId="20577"/>
          <ac:spMkLst>
            <pc:docMk/>
            <pc:sldMk cId="3205862351" sldId="21352"/>
            <ac:spMk id="25" creationId="{37D1898E-AF1D-C968-CE5A-E22A6824A4F5}"/>
          </ac:spMkLst>
        </pc:spChg>
        <pc:spChg chg="mod">
          <ac:chgData name="Angie Santamaria" userId="b67fe5d81638b6e1" providerId="LiveId" clId="{F199ECF1-75EE-4238-9FEF-DEF50F66A718}" dt="2026-02-24T14:33:17.742" v="28" actId="313"/>
          <ac:spMkLst>
            <pc:docMk/>
            <pc:sldMk cId="3205862351" sldId="21352"/>
            <ac:spMk id="39" creationId="{5029E319-796C-3446-3AA8-5E6A26E67D26}"/>
          </ac:spMkLst>
        </pc:spChg>
      </pc:sldChg>
      <pc:sldChg chg="addSp modSp add mod">
        <pc:chgData name="Angie Santamaria" userId="b67fe5d81638b6e1" providerId="LiveId" clId="{F199ECF1-75EE-4238-9FEF-DEF50F66A718}" dt="2026-02-24T15:57:46.819" v="105" actId="1036"/>
        <pc:sldMkLst>
          <pc:docMk/>
          <pc:sldMk cId="0" sldId="21353"/>
        </pc:sldMkLst>
        <pc:picChg chg="add mod">
          <ac:chgData name="Angie Santamaria" userId="b67fe5d81638b6e1" providerId="LiveId" clId="{F199ECF1-75EE-4238-9FEF-DEF50F66A718}" dt="2026-02-24T15:57:46.819" v="105" actId="1036"/>
          <ac:picMkLst>
            <pc:docMk/>
            <pc:sldMk cId="0" sldId="21353"/>
            <ac:picMk id="6" creationId="{68E9935E-AB66-37FF-678B-259B60D3B28D}"/>
          </ac:picMkLst>
        </pc:picChg>
      </pc:sldChg>
      <pc:sldChg chg="addSp modSp add">
        <pc:chgData name="Angie Santamaria" userId="b67fe5d81638b6e1" providerId="LiveId" clId="{F199ECF1-75EE-4238-9FEF-DEF50F66A718}" dt="2026-02-24T15:57:50.819" v="106"/>
        <pc:sldMkLst>
          <pc:docMk/>
          <pc:sldMk cId="0" sldId="21354"/>
        </pc:sldMkLst>
        <pc:picChg chg="add mod">
          <ac:chgData name="Angie Santamaria" userId="b67fe5d81638b6e1" providerId="LiveId" clId="{F199ECF1-75EE-4238-9FEF-DEF50F66A718}" dt="2026-02-24T15:57:50.819" v="106"/>
          <ac:picMkLst>
            <pc:docMk/>
            <pc:sldMk cId="0" sldId="21354"/>
            <ac:picMk id="7" creationId="{BD1D331C-B226-3A86-131A-565720CC3DD0}"/>
          </ac:picMkLst>
        </pc:picChg>
      </pc:sldChg>
      <pc:sldChg chg="addSp modSp add mod">
        <pc:chgData name="Angie Santamaria" userId="b67fe5d81638b6e1" providerId="LiveId" clId="{F199ECF1-75EE-4238-9FEF-DEF50F66A718}" dt="2026-02-24T15:58:01.770" v="109" actId="1076"/>
        <pc:sldMkLst>
          <pc:docMk/>
          <pc:sldMk cId="0" sldId="21355"/>
        </pc:sldMkLst>
        <pc:picChg chg="add mod">
          <ac:chgData name="Angie Santamaria" userId="b67fe5d81638b6e1" providerId="LiveId" clId="{F199ECF1-75EE-4238-9FEF-DEF50F66A718}" dt="2026-02-24T15:58:01.770" v="109" actId="1076"/>
          <ac:picMkLst>
            <pc:docMk/>
            <pc:sldMk cId="0" sldId="21355"/>
            <ac:picMk id="6" creationId="{35E0ACBD-BB3A-0E38-ED0F-B4AA386F2751}"/>
          </ac:picMkLst>
        </pc:picChg>
      </pc:sldChg>
      <pc:sldChg chg="addSp modSp add">
        <pc:chgData name="Angie Santamaria" userId="b67fe5d81638b6e1" providerId="LiveId" clId="{F199ECF1-75EE-4238-9FEF-DEF50F66A718}" dt="2026-02-24T15:58:14.654" v="113"/>
        <pc:sldMkLst>
          <pc:docMk/>
          <pc:sldMk cId="0" sldId="21356"/>
        </pc:sldMkLst>
        <pc:picChg chg="add mod">
          <ac:chgData name="Angie Santamaria" userId="b67fe5d81638b6e1" providerId="LiveId" clId="{F199ECF1-75EE-4238-9FEF-DEF50F66A718}" dt="2026-02-24T15:58:14.654" v="113"/>
          <ac:picMkLst>
            <pc:docMk/>
            <pc:sldMk cId="0" sldId="21356"/>
            <ac:picMk id="4" creationId="{C2532A88-E066-A91B-5C77-D289D04DFB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22827-25E8-C548-8281-41E2817310EC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82B3C-8655-AA44-B7D7-66D709C74D9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1435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>
          <a:extLst>
            <a:ext uri="{FF2B5EF4-FFF2-40B4-BE49-F238E27FC236}">
              <a16:creationId xmlns:a16="http://schemas.microsoft.com/office/drawing/2014/main" id="{86F16203-DE66-A998-D272-2FE3C3972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e412848193_0_5:notes">
            <a:extLst>
              <a:ext uri="{FF2B5EF4-FFF2-40B4-BE49-F238E27FC236}">
                <a16:creationId xmlns:a16="http://schemas.microsoft.com/office/drawing/2014/main" id="{F7A043B3-D2DB-616C-A639-F50D0A8EF0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e412848193_0_5:notes">
            <a:extLst>
              <a:ext uri="{FF2B5EF4-FFF2-40B4-BE49-F238E27FC236}">
                <a16:creationId xmlns:a16="http://schemas.microsoft.com/office/drawing/2014/main" id="{9B7E64B0-A2B1-C87E-0BB9-9344B9A4B1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g2e412848193_0_5:notes">
            <a:extLst>
              <a:ext uri="{FF2B5EF4-FFF2-40B4-BE49-F238E27FC236}">
                <a16:creationId xmlns:a16="http://schemas.microsoft.com/office/drawing/2014/main" id="{C6D055D7-50C7-AD96-4D19-834F21CD33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s-E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92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c8c53d049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c8c53d049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c8c53d049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c8c53d049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90c80d73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c90c80d73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b="1" dirty="0">
                <a:latin typeface="Century Gothic" panose="020B0502020202020204" pitchFamily="34" charset="0"/>
              </a:rPr>
              <a:t>SOLO PARA USO DE EQUIPO ABACO:</a:t>
            </a:r>
          </a:p>
          <a:p>
            <a:pPr marL="0" indent="0">
              <a:buNone/>
            </a:pPr>
            <a:r>
              <a:rPr lang="es-CO" b="1" dirty="0">
                <a:latin typeface="Century Gothic" panose="020B0502020202020204" pitchFamily="34" charset="0"/>
              </a:rPr>
              <a:t>Planes y retos para el 2025</a:t>
            </a:r>
          </a:p>
          <a:p>
            <a:pPr marL="342900" indent="-342900">
              <a:buAutoNum type="arabicPeriod"/>
            </a:pPr>
            <a:endParaRPr lang="es-CO" b="1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s-CO" b="1" dirty="0">
                <a:latin typeface="Century Gothic" panose="020B0502020202020204" pitchFamily="34" charset="0"/>
              </a:rPr>
              <a:t>BANCOLOMBIA, DIACO</a:t>
            </a:r>
          </a:p>
          <a:p>
            <a:pPr lvl="1"/>
            <a:r>
              <a:rPr lang="es-CO" dirty="0">
                <a:latin typeface="Century Gothic" panose="020B0502020202020204" pitchFamily="34" charset="0"/>
              </a:rPr>
              <a:t>Falta incluir gestión adicional lograda por la </a:t>
            </a:r>
            <a:r>
              <a:rPr lang="es-CO" dirty="0" err="1">
                <a:latin typeface="Century Gothic" panose="020B0502020202020204" pitchFamily="34" charset="0"/>
              </a:rPr>
              <a:t>emergenciA</a:t>
            </a:r>
            <a:endParaRPr lang="es-CO" dirty="0">
              <a:latin typeface="Century Gothic" panose="020B0502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42568F-DA0D-4211-9E72-79E5ED8A4EF8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99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36265b81e03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2" name="Google Shape;1252;g36265b81e03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F82B3C-8655-AA44-B7D7-66D709C74D9A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46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347BC2-D245-4CCF-D62D-EE1A797BB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7D27AE-3EE6-5104-9C3B-5C3348233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2E3D29-098F-80BF-31AA-BEF3A764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1E651-2511-A915-51D3-944B6CCF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674CCA-B846-65F2-046A-5AE222E0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519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92CAB-1745-CBC4-2C5B-BF71CF22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D2E989-2DFF-8ADE-FAC4-4D6C75211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0932B-7DC8-E433-EE05-BA89B78D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AF54D-B4F6-D2B5-CF69-9A509BCDF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606135-6962-5B9B-B6D8-63367B7A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727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696D7A1-DF57-85BA-DA85-584CC8A01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D62C89-5814-F4FB-DE43-5F0DB0E34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A0214D-9A44-4B0F-5EFF-96AA4AF3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5BD523-BD16-AE8C-C56F-C548CA8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6739E-17CF-0D82-B0A6-2E14EDD4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4967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81822-37B0-4985-AE98-D1635192A5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7387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2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DADA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2967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2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2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2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178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2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3" name="Google Shape;1023;p2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78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2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2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9" name="Google Shape;1029;p2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2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2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842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2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5" name="Google Shape;1035;p2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2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2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467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2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2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2" name="Google Shape;1042;p2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2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2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515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2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48" name="Google Shape;1048;p2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9" name="Google Shape;1049;p2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0" name="Google Shape;1050;p2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1" name="Google Shape;1051;p2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2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41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8BEFF-09BC-68B6-BF18-40AAB7FAB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CD8DA2-18E1-68CA-B7AA-1D44FFA98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AC18E2-1EBC-0E5C-AF6D-943B2027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365DCF-7207-DFD6-7BB8-9C39E53C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7941EC-C923-BAB2-4622-E2DF1131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3900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2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2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2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2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46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2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1" name="Google Shape;1061;p2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62" name="Google Shape;1062;p2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3" name="Google Shape;1063;p2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2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2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365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2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2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9" name="Google Shape;1069;p2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0" name="Google Shape;1070;p2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2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2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116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3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6" name="Google Shape;1076;p2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2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114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23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3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2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2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2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82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D05DE6-4682-7C02-8092-31A519169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E5AEE0-FAA4-AECA-8C3D-B43AEDD06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C19E29-9E98-8896-7297-7C43D359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794897-8521-CD03-3E1D-A36592EB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703C5F-6F48-385E-795F-FD2D490A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1823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59655-2DD9-76CD-65E8-490F856DB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3B5FE-C030-D211-760A-0C66B8C9C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0535E8-5F7B-8FE9-2730-6B616143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BA4BC6-227E-0F1F-6B39-AFDA79FD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93F4AE-889E-C8B3-9A24-211FE43E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934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AB4927-2D02-C6FC-B2F8-9EAB36D1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0D3F6A-C2DC-BB47-1AA1-C28CAA37F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E13D53-0766-2864-84FA-7949E5AC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C966C-88B8-3ABA-9BEC-49C303D4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14A80A-23F6-8F13-908C-540327B7B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7262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1F036-E6BB-4539-F43A-396F27CE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82FD34-EEE2-EA17-54D5-D6E714CC3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E490CA-6644-011D-D24F-50FDE0B9C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C5A6B9-CD1F-45AC-0994-B51DD7D9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780C46-154F-BEF6-A488-E36F0FF0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324DFD-D6AB-BD6D-6FF2-76F6890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0262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72819-DA81-EE06-98EC-36AAEC3D5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F952AA-C51D-7FBF-B24B-DCE21C825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6B4A81-B80D-EDF9-4E0A-126793877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A4F197-1ACB-CEC4-7800-C29A00292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E33EA2-0443-55EF-315D-B551FEF3B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DD4E11A-B32E-1324-37C0-9498257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27FF87B-6872-EED6-1DBD-1BE59722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197AED9-A9D2-CDF7-1585-658042F0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878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A25D3-0B2D-D243-611F-9FE38B15F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ADCCC5-7887-3FB0-4462-E777FDA94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623514-7351-8AC4-21FE-4AAA58FE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151426-73FE-E499-F1AD-59F6E97C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5057CB-668F-0DE3-18F9-DCF38456D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3923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8EB7D-BD65-858E-AA80-22F345CA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3257215-50EF-13E3-DE91-ADF4E6CF0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438FB5E-5F85-C84D-FB0F-20068925B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8E3E01-DBA4-18B3-758F-4A3980131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5306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72CAF1-2C76-1FFB-3CF3-3CBCA54DA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F3BC1A3-DB6E-1C7D-B0E3-5667E779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966FB4-1340-C29B-3878-952B3E87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2164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B3117-9222-666D-2251-4EE15F18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1AE10C-4F41-D1D6-8E1F-A54308ABA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CA4C39-968C-6FE3-1237-6EBB324E8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15B6DB-3B4C-EF46-44D3-5EEA31749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3B591A-F55E-09BA-5B8C-FBC41FCB6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DC41F9-4DA6-1984-E7D8-1C241445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86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77A6B7-E8D0-6B04-B96D-389B2BC8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ABF4A0-3371-B06F-AA1D-E040F3A2E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89653F-87F7-A652-B815-5DDBF2C8F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578588-8B19-10B1-786F-CFA1EF1CF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53A74A-5AF5-85E3-C262-721AE7F0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658918E-7E1D-D651-92A6-B8E4FC5C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9835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5B0BD-79CB-038C-A7ED-576B8CA0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D95626-CDAC-82F1-CFE2-ED5648B8C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57C7AD-3071-975E-968E-EC115818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714D3-BD13-2EE3-8B78-71EE0D3E6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42BF-F2B8-2D0B-F815-44540D6D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6684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6EB382-259D-8CC0-38E0-8FFB30170A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C8568F-1CF1-AB4F-C181-C26FB4F73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3FF406-C784-4C7F-EEED-39BEC2AB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A7F9FC-8ECF-7033-2BBD-DD6F6433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04E6D3-1C66-BBF7-4C66-89D927B9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90248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4774273"/>
          </a:xfrm>
          <a:custGeom>
            <a:avLst/>
            <a:gdLst>
              <a:gd name="connsiteX0" fmla="*/ 0 w 2296630"/>
              <a:gd name="connsiteY0" fmla="*/ 0 h 2170100"/>
              <a:gd name="connsiteX1" fmla="*/ 2296630 w 2296630"/>
              <a:gd name="connsiteY1" fmla="*/ 0 h 2170100"/>
              <a:gd name="connsiteX2" fmla="*/ 2296630 w 2296630"/>
              <a:gd name="connsiteY2" fmla="*/ 2170100 h 2170100"/>
              <a:gd name="connsiteX3" fmla="*/ 0 w 2296630"/>
              <a:gd name="connsiteY3" fmla="*/ 2170100 h 21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630" h="2170100">
                <a:moveTo>
                  <a:pt x="0" y="0"/>
                </a:moveTo>
                <a:lnTo>
                  <a:pt x="2296630" y="0"/>
                </a:lnTo>
                <a:lnTo>
                  <a:pt x="2296630" y="2170100"/>
                </a:lnTo>
                <a:lnTo>
                  <a:pt x="0" y="21701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30296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86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839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" type="title">
  <p:cSld name="General">
    <p:bg>
      <p:bgPr>
        <a:solidFill>
          <a:srgbClr val="F3F3F3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 title="BANCOS DE ALIMENTOS DE COLOMBIA ABACO LOGO Alta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0946" y="164830"/>
            <a:ext cx="1025455" cy="3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9;p2"/>
          <p:cNvGrpSpPr/>
          <p:nvPr/>
        </p:nvGrpSpPr>
        <p:grpSpPr>
          <a:xfrm>
            <a:off x="-135067" y="129980"/>
            <a:ext cx="5813600" cy="427200"/>
            <a:chOff x="-101300" y="219600"/>
            <a:chExt cx="4360200" cy="3204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01300" y="487763"/>
              <a:ext cx="4360200" cy="0"/>
            </a:xfrm>
            <a:prstGeom prst="straightConnector1">
              <a:avLst/>
            </a:prstGeom>
            <a:noFill/>
            <a:ln w="9525" cap="flat" cmpd="sng">
              <a:solidFill>
                <a:srgbClr val="F07D00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1" name="Google Shape;11;p2"/>
            <p:cNvSpPr txBox="1"/>
            <p:nvPr/>
          </p:nvSpPr>
          <p:spPr>
            <a:xfrm>
              <a:off x="180000" y="219600"/>
              <a:ext cx="3940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 b="1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Informe de Gestión 2025 |</a:t>
              </a:r>
              <a:r>
                <a:rPr lang="es-419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Una Colombia sin hambre si es posible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825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11">
          <p15:clr>
            <a:srgbClr val="E46962"/>
          </p15:clr>
        </p15:guide>
        <p15:guide id="4" orient="horz" pos="3061">
          <p15:clr>
            <a:srgbClr val="E46962"/>
          </p15:clr>
        </p15:guide>
        <p15:guide id="5" orient="horz" pos="57">
          <p15:clr>
            <a:srgbClr val="E46962"/>
          </p15:clr>
        </p15:guide>
        <p15:guide id="6" orient="horz" pos="227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181657-3AD5-DB35-65E5-75988135A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4508C4-75C4-C70A-C6D4-AD03DC86E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750F1B-4019-E1B8-558E-830A994B9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635A06-7880-24B8-AA69-584CFD2B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A707A8-190C-5B93-26FF-28EDC565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D0BE77-FFC0-C976-D56A-FA327220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35324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1 con recuadro">
  <p:cSld name="General 1 con recuadro">
    <p:bg>
      <p:bgPr>
        <a:solidFill>
          <a:srgbClr val="F3F3F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>
            <a:off x="11544467" y="-1252748"/>
            <a:ext cx="554800" cy="31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4" name="Google Shape;14;p3" title="BANCOS DE ALIMENTOS DE COLOMBIA ABACO LOGO Alta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0946" y="164830"/>
            <a:ext cx="1025455" cy="3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3"/>
          <p:cNvGrpSpPr/>
          <p:nvPr/>
        </p:nvGrpSpPr>
        <p:grpSpPr>
          <a:xfrm>
            <a:off x="-135067" y="129980"/>
            <a:ext cx="5813600" cy="427200"/>
            <a:chOff x="-101300" y="219600"/>
            <a:chExt cx="4360200" cy="320400"/>
          </a:xfrm>
        </p:grpSpPr>
        <p:cxnSp>
          <p:nvCxnSpPr>
            <p:cNvPr id="16" name="Google Shape;16;p3"/>
            <p:cNvCxnSpPr/>
            <p:nvPr/>
          </p:nvCxnSpPr>
          <p:spPr>
            <a:xfrm>
              <a:off x="-101300" y="487763"/>
              <a:ext cx="4360200" cy="0"/>
            </a:xfrm>
            <a:prstGeom prst="straightConnector1">
              <a:avLst/>
            </a:prstGeom>
            <a:noFill/>
            <a:ln w="9525" cap="flat" cmpd="sng">
              <a:solidFill>
                <a:srgbClr val="F07D00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7" name="Google Shape;17;p3"/>
            <p:cNvSpPr txBox="1"/>
            <p:nvPr/>
          </p:nvSpPr>
          <p:spPr>
            <a:xfrm>
              <a:off x="180000" y="219600"/>
              <a:ext cx="3940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 b="1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Informe de Gestión 2025 |</a:t>
              </a:r>
              <a:r>
                <a:rPr lang="es-419" sz="1200">
                  <a:solidFill>
                    <a:schemeClr val="dk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Una Colombia sin hambre si es posible</a:t>
              </a:r>
              <a:endParaRPr sz="12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501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11">
          <p15:clr>
            <a:srgbClr val="E46962"/>
          </p15:clr>
        </p15:guide>
        <p15:guide id="4" orient="horz" pos="3061">
          <p15:clr>
            <a:srgbClr val="E46962"/>
          </p15:clr>
        </p15:guide>
        <p15:guide id="5" orient="horz" pos="57">
          <p15:clr>
            <a:srgbClr val="E46962"/>
          </p15:clr>
        </p15:guide>
        <p15:guide id="6" orient="horz" pos="227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1 con recuadro 1 letra blanca">
  <p:cSld name="General 1 con recuadro 1 letra blanca">
    <p:bg>
      <p:bgPr>
        <a:solidFill>
          <a:srgbClr val="F3F3F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-5400000">
            <a:off x="11544467" y="-1252748"/>
            <a:ext cx="554800" cy="31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" name="Google Shape;20;p4" title="BANCOS DE ALIMENTOS DE COLOMBIA ABACO LOGO Alta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0946" y="164830"/>
            <a:ext cx="1025455" cy="3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4"/>
          <p:cNvGrpSpPr/>
          <p:nvPr/>
        </p:nvGrpSpPr>
        <p:grpSpPr>
          <a:xfrm>
            <a:off x="-135067" y="129980"/>
            <a:ext cx="5813600" cy="427200"/>
            <a:chOff x="-101300" y="219600"/>
            <a:chExt cx="4360200" cy="320400"/>
          </a:xfrm>
        </p:grpSpPr>
        <p:cxnSp>
          <p:nvCxnSpPr>
            <p:cNvPr id="22" name="Google Shape;22;p4"/>
            <p:cNvCxnSpPr/>
            <p:nvPr/>
          </p:nvCxnSpPr>
          <p:spPr>
            <a:xfrm>
              <a:off x="-101300" y="487763"/>
              <a:ext cx="43602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3" name="Google Shape;23;p4"/>
            <p:cNvSpPr txBox="1"/>
            <p:nvPr/>
          </p:nvSpPr>
          <p:spPr>
            <a:xfrm>
              <a:off x="180000" y="219600"/>
              <a:ext cx="3940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200" b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Informe de Gestión 2025 |</a:t>
              </a:r>
              <a:r>
                <a:rPr lang="es-419" sz="12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Una Colombia sin hambre si es posible</a:t>
              </a:r>
              <a:endParaRPr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99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11">
          <p15:clr>
            <a:srgbClr val="E46962"/>
          </p15:clr>
        </p15:guide>
        <p15:guide id="4" orient="horz" pos="3061">
          <p15:clr>
            <a:srgbClr val="E46962"/>
          </p15:clr>
        </p15:guide>
        <p15:guide id="5" orient="horz" pos="57">
          <p15:clr>
            <a:srgbClr val="E46962"/>
          </p15:clr>
        </p15:guide>
        <p15:guide id="6" orient="horz" pos="227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dos Juntos / ABACO">
  <p:cSld name="Todos Juntos / ABACO">
    <p:bg>
      <p:bgPr>
        <a:solidFill>
          <a:srgbClr val="F3F3F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-5400000">
            <a:off x="11153700" y="-1252748"/>
            <a:ext cx="554800" cy="31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" name="Google Shape;26;p5"/>
          <p:cNvCxnSpPr/>
          <p:nvPr/>
        </p:nvCxnSpPr>
        <p:spPr>
          <a:xfrm>
            <a:off x="-135067" y="487531"/>
            <a:ext cx="5813600" cy="0"/>
          </a:xfrm>
          <a:prstGeom prst="straightConnector1">
            <a:avLst/>
          </a:prstGeom>
          <a:noFill/>
          <a:ln w="9525" cap="flat" cmpd="sng">
            <a:solidFill>
              <a:srgbClr val="7FCD3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7" name="Google Shape;27;p5"/>
          <p:cNvSpPr txBox="1"/>
          <p:nvPr/>
        </p:nvSpPr>
        <p:spPr>
          <a:xfrm>
            <a:off x="240000" y="129980"/>
            <a:ext cx="5254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1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Gestión 2025 |</a:t>
            </a:r>
            <a:r>
              <a:rPr lang="es-419" sz="12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Una Colombia sin hambre si es posible</a:t>
            </a:r>
            <a:endParaRPr sz="12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Google Shape;28;p5" title="Logo-todos-juntos-abac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36559" y="128467"/>
            <a:ext cx="1739839" cy="42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383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11">
          <p15:clr>
            <a:srgbClr val="E46962"/>
          </p15:clr>
        </p15:guide>
        <p15:guide id="4" orient="horz" pos="3061">
          <p15:clr>
            <a:srgbClr val="E46962"/>
          </p15:clr>
        </p15:guide>
        <p15:guide id="5" orient="horz" pos="57">
          <p15:clr>
            <a:srgbClr val="E46962"/>
          </p15:clr>
        </p15:guide>
        <p15:guide id="6" orient="horz" pos="227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tido General con recuadro 1 letra blanca 1">
  <p:cSld name="Invertido General con recuadro 1 letra blanca 1">
    <p:bg>
      <p:bgPr>
        <a:solidFill>
          <a:srgbClr val="F3F3F3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5400000">
            <a:off x="-246867" y="-1251231"/>
            <a:ext cx="554800" cy="31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1" name="Google Shape;31;p6" title="BANCOS DE ALIMENTOS DE COLOMBIA ABACO LOGO Alta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013" y="164830"/>
            <a:ext cx="1025455" cy="35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6"/>
          <p:cNvCxnSpPr/>
          <p:nvPr/>
        </p:nvCxnSpPr>
        <p:spPr>
          <a:xfrm rot="10800000">
            <a:off x="7049500" y="480000"/>
            <a:ext cx="7784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3" name="Google Shape;33;p6"/>
          <p:cNvSpPr txBox="1"/>
          <p:nvPr/>
        </p:nvSpPr>
        <p:spPr>
          <a:xfrm>
            <a:off x="6918121" y="140911"/>
            <a:ext cx="5254000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Informe de Gestión 2025 |</a:t>
            </a:r>
            <a:r>
              <a:rPr lang="es-419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Una Colombia sin hambre si es posible</a:t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481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11">
          <p15:clr>
            <a:srgbClr val="E46962"/>
          </p15:clr>
        </p15:guide>
        <p15:guide id="4" orient="horz" pos="3061">
          <p15:clr>
            <a:srgbClr val="E46962"/>
          </p15:clr>
        </p15:guide>
        <p15:guide id="5" orient="horz" pos="57">
          <p15:clr>
            <a:srgbClr val="E46962"/>
          </p15:clr>
        </p15:guide>
        <p15:guide id="6" orient="horz" pos="227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s">
  <p:cSld name="Contenidos">
    <p:bg>
      <p:bgPr>
        <a:solidFill>
          <a:srgbClr val="DADA00">
            <a:alpha val="8750"/>
          </a:srgbClr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 rot="5400000">
            <a:off x="4987667" y="1125933"/>
            <a:ext cx="1242400" cy="8530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ADA00"/>
          </a:solidFill>
          <a:ln>
            <a:noFill/>
          </a:ln>
        </p:spPr>
        <p:txBody>
          <a:bodyPr spcFirstLastPara="1" wrap="square" lIns="43733" tIns="43733" rIns="43733" bIns="437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9"/>
          </a:p>
        </p:txBody>
      </p:sp>
      <p:pic>
        <p:nvPicPr>
          <p:cNvPr id="36" name="Google Shape;36;p7" title="BANCOS DE ALIMENTOS DE COLOMBIA ABACO LOGO Alta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51397" y="292866"/>
            <a:ext cx="1225004" cy="42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" title="BENEFICIARIO 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43767" y="1832902"/>
            <a:ext cx="10823733" cy="609373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/>
          <p:nvPr/>
        </p:nvSpPr>
        <p:spPr>
          <a:xfrm>
            <a:off x="4445233" y="4943033"/>
            <a:ext cx="51432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CONTENIDOS</a:t>
            </a:r>
            <a:endParaRPr sz="4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270126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40">
          <p15:clr>
            <a:srgbClr val="E46962"/>
          </p15:clr>
        </p15:guide>
        <p15:guide id="4" orient="horz" pos="3061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ultados programa">
  <p:cSld name="Resultados programa">
    <p:bg>
      <p:bgPr>
        <a:solidFill>
          <a:srgbClr val="F07D00">
            <a:alpha val="25950"/>
          </a:srgb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 rot="-5400000">
            <a:off x="4250133" y="428433"/>
            <a:ext cx="2036800" cy="1006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B9C6"/>
          </a:solidFill>
          <a:ln>
            <a:noFill/>
          </a:ln>
        </p:spPr>
        <p:txBody>
          <a:bodyPr spcFirstLastPara="1" wrap="square" lIns="43733" tIns="43733" rIns="43733" bIns="437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9"/>
          </a:p>
        </p:txBody>
      </p:sp>
      <p:sp>
        <p:nvSpPr>
          <p:cNvPr id="41" name="Google Shape;41;p8"/>
          <p:cNvSpPr txBox="1"/>
          <p:nvPr/>
        </p:nvSpPr>
        <p:spPr>
          <a:xfrm>
            <a:off x="890633" y="4443233"/>
            <a:ext cx="5365600" cy="2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RESULTADOS</a:t>
            </a:r>
            <a:endParaRPr sz="4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POR PROGRAMAS Y PROYECTOS</a:t>
            </a:r>
            <a:endParaRPr sz="4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2" name="Google Shape;42;p8" title="Niños-Frutas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11068" y="3371686"/>
            <a:ext cx="6841267" cy="3848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/>
          <p:nvPr/>
        </p:nvSpPr>
        <p:spPr>
          <a:xfrm rot="-5400000">
            <a:off x="11829121" y="-1252748"/>
            <a:ext cx="554800" cy="31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" name="Google Shape;44;p8" title="BANCOS DE ALIMENTOS DE COLOMBIA ABACO LOGO Alta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946" y="164830"/>
            <a:ext cx="1025455" cy="3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868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40">
          <p15:clr>
            <a:srgbClr val="E46962"/>
          </p15:clr>
        </p15:guide>
        <p15:guide id="4" orient="horz" pos="3061">
          <p15:clr>
            <a:srgbClr val="E4696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ultados programa 1">
  <p:cSld name="Resultados programa 1">
    <p:bg>
      <p:bgPr>
        <a:solidFill>
          <a:srgbClr val="F07D00">
            <a:alpha val="25950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rot="5400000">
            <a:off x="5724800" y="428433"/>
            <a:ext cx="2036800" cy="1006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7B9C6"/>
          </a:solidFill>
          <a:ln>
            <a:noFill/>
          </a:ln>
        </p:spPr>
        <p:txBody>
          <a:bodyPr spcFirstLastPara="1" wrap="square" lIns="43733" tIns="43733" rIns="43733" bIns="4373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9"/>
          </a:p>
        </p:txBody>
      </p:sp>
      <p:sp>
        <p:nvSpPr>
          <p:cNvPr id="47" name="Google Shape;47;p9"/>
          <p:cNvSpPr txBox="1"/>
          <p:nvPr/>
        </p:nvSpPr>
        <p:spPr>
          <a:xfrm>
            <a:off x="4693733" y="4925067"/>
            <a:ext cx="5818000" cy="1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TRANSFERENCIA DE CONOCIMIENTO</a:t>
            </a:r>
            <a:endParaRPr sz="40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8" name="Google Shape;48;p9"/>
          <p:cNvSpPr/>
          <p:nvPr/>
        </p:nvSpPr>
        <p:spPr>
          <a:xfrm rot="-5400000">
            <a:off x="11829121" y="-1252748"/>
            <a:ext cx="554800" cy="31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9" name="Google Shape;49;p9" title="BANCOS DE ALIMENTOS DE COLOMBIA ABACO LOGO Alta-0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0946" y="164830"/>
            <a:ext cx="1025455" cy="3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/>
          <p:nvPr/>
        </p:nvSpPr>
        <p:spPr>
          <a:xfrm>
            <a:off x="3933957" y="3209933"/>
            <a:ext cx="1812800" cy="18128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37B9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1" name="Google Shape;51;p9" title="Logo-universidad-aba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473" y="3461449"/>
            <a:ext cx="1309768" cy="1309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 title="u-abac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2999" y="1590200"/>
            <a:ext cx="4917633" cy="5343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5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3">
          <p15:clr>
            <a:srgbClr val="E46962"/>
          </p15:clr>
        </p15:guide>
        <p15:guide id="2" pos="5564">
          <p15:clr>
            <a:srgbClr val="E46962"/>
          </p15:clr>
        </p15:guide>
        <p15:guide id="3" orient="horz" pos="340">
          <p15:clr>
            <a:srgbClr val="E46962"/>
          </p15:clr>
        </p15:guide>
        <p15:guide id="4" orient="horz" pos="3061">
          <p15:clr>
            <a:srgbClr val="E4696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 Diseño">
  <p:cSld name="Sin Diseño">
    <p:bg>
      <p:bgPr>
        <a:solidFill>
          <a:srgbClr val="EDEDED">
            <a:alpha val="18130"/>
          </a:srgbClr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259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1084540" y="408044"/>
            <a:ext cx="10098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2400" b="1" i="0">
                <a:solidFill>
                  <a:srgbClr val="F3127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16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90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04531-199D-BC77-77DD-05A62FCE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00E3C4-3A7F-76C7-637B-4A79CC6FB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A30DCC-BC78-8767-A0E8-39F3BFADA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2573CC-E0DC-68AA-6EE0-543A2CCB77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C0FA4A-6E8C-AE66-BAC2-5F29E65C3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43E200-0C0F-D9AC-021F-4441DCEE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31C6100-52C6-1B62-7EDD-F7615989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D08565-024C-2EE2-44EC-6447F4B0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5627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4"/>
          <p:cNvSpPr>
            <a:spLocks noGrp="1"/>
          </p:cNvSpPr>
          <p:nvPr>
            <p:ph type="pic" idx="2"/>
          </p:nvPr>
        </p:nvSpPr>
        <p:spPr>
          <a:xfrm>
            <a:off x="6096000" y="-1"/>
            <a:ext cx="6096000" cy="56006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" name="Google Shape;30;p74"/>
          <p:cNvSpPr txBox="1">
            <a:spLocks noGrp="1"/>
          </p:cNvSpPr>
          <p:nvPr>
            <p:ph type="body" idx="1"/>
          </p:nvPr>
        </p:nvSpPr>
        <p:spPr>
          <a:xfrm>
            <a:off x="674688" y="113347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4400" b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6299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5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149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6"/>
          <p:cNvSpPr>
            <a:spLocks noGrp="1"/>
          </p:cNvSpPr>
          <p:nvPr>
            <p:ph type="pic" idx="2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5" name="Google Shape;35;p76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6"/>
          <p:cNvSpPr>
            <a:spLocks noGrp="1"/>
          </p:cNvSpPr>
          <p:nvPr>
            <p:ph type="pic" idx="3"/>
          </p:nvPr>
        </p:nvSpPr>
        <p:spPr>
          <a:xfrm>
            <a:off x="587058" y="2423560"/>
            <a:ext cx="2559687" cy="2288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76"/>
          <p:cNvSpPr>
            <a:spLocks noGrp="1"/>
          </p:cNvSpPr>
          <p:nvPr>
            <p:ph type="pic" idx="4"/>
          </p:nvPr>
        </p:nvSpPr>
        <p:spPr>
          <a:xfrm>
            <a:off x="3406458" y="2423560"/>
            <a:ext cx="2559687" cy="2288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" name="Google Shape;38;p76"/>
          <p:cNvSpPr>
            <a:spLocks noGrp="1"/>
          </p:cNvSpPr>
          <p:nvPr>
            <p:ph type="pic" idx="5"/>
          </p:nvPr>
        </p:nvSpPr>
        <p:spPr>
          <a:xfrm>
            <a:off x="6225858" y="2423560"/>
            <a:ext cx="2559687" cy="2288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76"/>
          <p:cNvSpPr>
            <a:spLocks noGrp="1"/>
          </p:cNvSpPr>
          <p:nvPr>
            <p:ph type="pic" idx="6"/>
          </p:nvPr>
        </p:nvSpPr>
        <p:spPr>
          <a:xfrm>
            <a:off x="9045258" y="2423560"/>
            <a:ext cx="2559687" cy="22881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22070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8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8"/>
          <p:cNvSpPr>
            <a:spLocks noGrp="1"/>
          </p:cNvSpPr>
          <p:nvPr>
            <p:ph type="pic" idx="2"/>
          </p:nvPr>
        </p:nvSpPr>
        <p:spPr>
          <a:xfrm>
            <a:off x="1101359" y="2774950"/>
            <a:ext cx="1714500" cy="17145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" name="Google Shape;51;p78"/>
          <p:cNvSpPr>
            <a:spLocks noGrp="1"/>
          </p:cNvSpPr>
          <p:nvPr>
            <p:ph type="pic" idx="3"/>
          </p:nvPr>
        </p:nvSpPr>
        <p:spPr>
          <a:xfrm>
            <a:off x="7059326" y="4857750"/>
            <a:ext cx="4472780" cy="14581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8451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9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605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0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4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80"/>
          <p:cNvSpPr>
            <a:spLocks noGrp="1"/>
          </p:cNvSpPr>
          <p:nvPr>
            <p:ph type="pic" idx="2"/>
          </p:nvPr>
        </p:nvSpPr>
        <p:spPr>
          <a:xfrm>
            <a:off x="6754217" y="1666240"/>
            <a:ext cx="4496713" cy="2905760"/>
          </a:xfrm>
          <a:prstGeom prst="rect">
            <a:avLst/>
          </a:prstGeom>
          <a:solidFill>
            <a:srgbClr val="2E393D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35746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Playfair Display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61" name="Google Shape;61;p8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2" name="Google Shape;62;p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9090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90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2E393D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04252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4"/>
          <p:cNvSpPr>
            <a:spLocks noGrp="1"/>
          </p:cNvSpPr>
          <p:nvPr>
            <p:ph type="pic" idx="2"/>
          </p:nvPr>
        </p:nvSpPr>
        <p:spPr>
          <a:xfrm>
            <a:off x="5689599" y="-1"/>
            <a:ext cx="650240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" name="Google Shape;68;p84"/>
          <p:cNvSpPr txBox="1">
            <a:spLocks noGrp="1"/>
          </p:cNvSpPr>
          <p:nvPr>
            <p:ph type="body" idx="1"/>
          </p:nvPr>
        </p:nvSpPr>
        <p:spPr>
          <a:xfrm>
            <a:off x="914889" y="1108982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9" name="Google Shape;69;p84"/>
          <p:cNvGrpSpPr/>
          <p:nvPr/>
        </p:nvGrpSpPr>
        <p:grpSpPr>
          <a:xfrm>
            <a:off x="587375" y="432899"/>
            <a:ext cx="733426" cy="159727"/>
            <a:chOff x="6095999" y="3429000"/>
            <a:chExt cx="1937047" cy="421854"/>
          </a:xfrm>
        </p:grpSpPr>
        <p:sp>
          <p:nvSpPr>
            <p:cNvPr id="70" name="Google Shape;70;p84"/>
            <p:cNvSpPr/>
            <p:nvPr/>
          </p:nvSpPr>
          <p:spPr>
            <a:xfrm>
              <a:off x="6095999" y="3429000"/>
              <a:ext cx="291235" cy="414114"/>
            </a:xfrm>
            <a:custGeom>
              <a:avLst/>
              <a:gdLst/>
              <a:ahLst/>
              <a:cxnLst/>
              <a:rect l="l" t="t" r="r" b="b"/>
              <a:pathLst>
                <a:path w="247" h="350" extrusionOk="0">
                  <a:moveTo>
                    <a:pt x="244" y="63"/>
                  </a:moveTo>
                  <a:cubicBezTo>
                    <a:pt x="244" y="79"/>
                    <a:pt x="244" y="94"/>
                    <a:pt x="245" y="104"/>
                  </a:cubicBezTo>
                  <a:cubicBezTo>
                    <a:pt x="234" y="104"/>
                    <a:pt x="234" y="104"/>
                    <a:pt x="234" y="104"/>
                  </a:cubicBezTo>
                  <a:cubicBezTo>
                    <a:pt x="227" y="35"/>
                    <a:pt x="219" y="12"/>
                    <a:pt x="158" y="12"/>
                  </a:cubicBezTo>
                  <a:cubicBezTo>
                    <a:pt x="126" y="12"/>
                    <a:pt x="126" y="12"/>
                    <a:pt x="126" y="12"/>
                  </a:cubicBezTo>
                  <a:cubicBezTo>
                    <a:pt x="93" y="12"/>
                    <a:pt x="86" y="17"/>
                    <a:pt x="86" y="53"/>
                  </a:cubicBezTo>
                  <a:cubicBezTo>
                    <a:pt x="86" y="174"/>
                    <a:pt x="86" y="174"/>
                    <a:pt x="86" y="17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65" y="174"/>
                    <a:pt x="165" y="133"/>
                    <a:pt x="168" y="109"/>
                  </a:cubicBezTo>
                  <a:cubicBezTo>
                    <a:pt x="180" y="109"/>
                    <a:pt x="180" y="109"/>
                    <a:pt x="180" y="109"/>
                  </a:cubicBezTo>
                  <a:cubicBezTo>
                    <a:pt x="178" y="130"/>
                    <a:pt x="178" y="144"/>
                    <a:pt x="178" y="156"/>
                  </a:cubicBezTo>
                  <a:cubicBezTo>
                    <a:pt x="178" y="165"/>
                    <a:pt x="178" y="172"/>
                    <a:pt x="178" y="179"/>
                  </a:cubicBezTo>
                  <a:cubicBezTo>
                    <a:pt x="178" y="195"/>
                    <a:pt x="179" y="212"/>
                    <a:pt x="181" y="249"/>
                  </a:cubicBezTo>
                  <a:cubicBezTo>
                    <a:pt x="170" y="249"/>
                    <a:pt x="170" y="249"/>
                    <a:pt x="170" y="249"/>
                  </a:cubicBezTo>
                  <a:cubicBezTo>
                    <a:pt x="166" y="218"/>
                    <a:pt x="165" y="184"/>
                    <a:pt x="123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6" y="298"/>
                    <a:pt x="86" y="298"/>
                    <a:pt x="86" y="298"/>
                  </a:cubicBezTo>
                  <a:cubicBezTo>
                    <a:pt x="86" y="334"/>
                    <a:pt x="95" y="339"/>
                    <a:pt x="136" y="340"/>
                  </a:cubicBezTo>
                  <a:cubicBezTo>
                    <a:pt x="136" y="350"/>
                    <a:pt x="136" y="350"/>
                    <a:pt x="136" y="350"/>
                  </a:cubicBezTo>
                  <a:cubicBezTo>
                    <a:pt x="119" y="349"/>
                    <a:pt x="90" y="349"/>
                    <a:pt x="64" y="349"/>
                  </a:cubicBezTo>
                  <a:cubicBezTo>
                    <a:pt x="38" y="349"/>
                    <a:pt x="14" y="349"/>
                    <a:pt x="0" y="350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34" y="339"/>
                    <a:pt x="41" y="334"/>
                    <a:pt x="41" y="298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17"/>
                    <a:pt x="34" y="12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2"/>
                    <a:pt x="114" y="2"/>
                    <a:pt x="144" y="2"/>
                  </a:cubicBezTo>
                  <a:cubicBezTo>
                    <a:pt x="174" y="2"/>
                    <a:pt x="216" y="2"/>
                    <a:pt x="247" y="0"/>
                  </a:cubicBezTo>
                  <a:cubicBezTo>
                    <a:pt x="245" y="25"/>
                    <a:pt x="244" y="51"/>
                    <a:pt x="244" y="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" name="Google Shape;71;p84"/>
            <p:cNvSpPr/>
            <p:nvPr/>
          </p:nvSpPr>
          <p:spPr>
            <a:xfrm>
              <a:off x="6418195" y="3534463"/>
              <a:ext cx="266078" cy="311553"/>
            </a:xfrm>
            <a:custGeom>
              <a:avLst/>
              <a:gdLst/>
              <a:ahLst/>
              <a:cxnLst/>
              <a:rect l="l" t="t" r="r" b="b"/>
              <a:pathLst>
                <a:path w="226" h="264" extrusionOk="0">
                  <a:moveTo>
                    <a:pt x="164" y="18"/>
                  </a:moveTo>
                  <a:cubicBezTo>
                    <a:pt x="179" y="34"/>
                    <a:pt x="183" y="53"/>
                    <a:pt x="183" y="88"/>
                  </a:cubicBezTo>
                  <a:cubicBezTo>
                    <a:pt x="183" y="225"/>
                    <a:pt x="183" y="225"/>
                    <a:pt x="183" y="225"/>
                  </a:cubicBezTo>
                  <a:cubicBezTo>
                    <a:pt x="183" y="241"/>
                    <a:pt x="187" y="248"/>
                    <a:pt x="199" y="248"/>
                  </a:cubicBezTo>
                  <a:cubicBezTo>
                    <a:pt x="208" y="248"/>
                    <a:pt x="214" y="244"/>
                    <a:pt x="221" y="238"/>
                  </a:cubicBezTo>
                  <a:cubicBezTo>
                    <a:pt x="226" y="246"/>
                    <a:pt x="226" y="246"/>
                    <a:pt x="226" y="246"/>
                  </a:cubicBezTo>
                  <a:cubicBezTo>
                    <a:pt x="213" y="257"/>
                    <a:pt x="202" y="264"/>
                    <a:pt x="181" y="264"/>
                  </a:cubicBezTo>
                  <a:cubicBezTo>
                    <a:pt x="147" y="264"/>
                    <a:pt x="139" y="244"/>
                    <a:pt x="139" y="221"/>
                  </a:cubicBezTo>
                  <a:cubicBezTo>
                    <a:pt x="118" y="256"/>
                    <a:pt x="86" y="264"/>
                    <a:pt x="63" y="264"/>
                  </a:cubicBezTo>
                  <a:cubicBezTo>
                    <a:pt x="30" y="264"/>
                    <a:pt x="0" y="248"/>
                    <a:pt x="0" y="209"/>
                  </a:cubicBezTo>
                  <a:cubicBezTo>
                    <a:pt x="0" y="170"/>
                    <a:pt x="30" y="153"/>
                    <a:pt x="80" y="132"/>
                  </a:cubicBezTo>
                  <a:cubicBezTo>
                    <a:pt x="113" y="118"/>
                    <a:pt x="139" y="110"/>
                    <a:pt x="139" y="90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39" y="18"/>
                    <a:pt x="119" y="10"/>
                    <a:pt x="93" y="10"/>
                  </a:cubicBezTo>
                  <a:cubicBezTo>
                    <a:pt x="76" y="10"/>
                    <a:pt x="55" y="13"/>
                    <a:pt x="44" y="27"/>
                  </a:cubicBezTo>
                  <a:cubicBezTo>
                    <a:pt x="56" y="30"/>
                    <a:pt x="67" y="41"/>
                    <a:pt x="67" y="57"/>
                  </a:cubicBezTo>
                  <a:cubicBezTo>
                    <a:pt x="67" y="74"/>
                    <a:pt x="56" y="84"/>
                    <a:pt x="38" y="84"/>
                  </a:cubicBezTo>
                  <a:cubicBezTo>
                    <a:pt x="21" y="84"/>
                    <a:pt x="11" y="71"/>
                    <a:pt x="11" y="54"/>
                  </a:cubicBezTo>
                  <a:cubicBezTo>
                    <a:pt x="11" y="39"/>
                    <a:pt x="21" y="28"/>
                    <a:pt x="35" y="18"/>
                  </a:cubicBezTo>
                  <a:cubicBezTo>
                    <a:pt x="49" y="9"/>
                    <a:pt x="72" y="0"/>
                    <a:pt x="104" y="0"/>
                  </a:cubicBezTo>
                  <a:cubicBezTo>
                    <a:pt x="132" y="0"/>
                    <a:pt x="152" y="7"/>
                    <a:pt x="164" y="18"/>
                  </a:cubicBezTo>
                  <a:close/>
                  <a:moveTo>
                    <a:pt x="139" y="110"/>
                  </a:moveTo>
                  <a:cubicBezTo>
                    <a:pt x="134" y="118"/>
                    <a:pt x="123" y="123"/>
                    <a:pt x="92" y="139"/>
                  </a:cubicBezTo>
                  <a:cubicBezTo>
                    <a:pt x="70" y="149"/>
                    <a:pt x="44" y="163"/>
                    <a:pt x="44" y="201"/>
                  </a:cubicBezTo>
                  <a:cubicBezTo>
                    <a:pt x="44" y="231"/>
                    <a:pt x="60" y="245"/>
                    <a:pt x="83" y="245"/>
                  </a:cubicBezTo>
                  <a:cubicBezTo>
                    <a:pt x="103" y="245"/>
                    <a:pt x="122" y="234"/>
                    <a:pt x="139" y="207"/>
                  </a:cubicBezTo>
                  <a:lnTo>
                    <a:pt x="139" y="11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" name="Google Shape;72;p84"/>
            <p:cNvSpPr/>
            <p:nvPr/>
          </p:nvSpPr>
          <p:spPr>
            <a:xfrm>
              <a:off x="6960994" y="3534463"/>
              <a:ext cx="492486" cy="308651"/>
            </a:xfrm>
            <a:custGeom>
              <a:avLst/>
              <a:gdLst/>
              <a:ahLst/>
              <a:cxnLst/>
              <a:rect l="l" t="t" r="r" b="b"/>
              <a:pathLst>
                <a:path w="417" h="261" extrusionOk="0">
                  <a:moveTo>
                    <a:pt x="379" y="215"/>
                  </a:moveTo>
                  <a:cubicBezTo>
                    <a:pt x="379" y="243"/>
                    <a:pt x="390" y="251"/>
                    <a:pt x="417" y="251"/>
                  </a:cubicBezTo>
                  <a:cubicBezTo>
                    <a:pt x="417" y="261"/>
                    <a:pt x="417" y="261"/>
                    <a:pt x="417" y="261"/>
                  </a:cubicBezTo>
                  <a:cubicBezTo>
                    <a:pt x="406" y="261"/>
                    <a:pt x="379" y="259"/>
                    <a:pt x="358" y="259"/>
                  </a:cubicBezTo>
                  <a:cubicBezTo>
                    <a:pt x="336" y="259"/>
                    <a:pt x="313" y="261"/>
                    <a:pt x="302" y="261"/>
                  </a:cubicBezTo>
                  <a:cubicBezTo>
                    <a:pt x="302" y="251"/>
                    <a:pt x="302" y="251"/>
                    <a:pt x="302" y="251"/>
                  </a:cubicBezTo>
                  <a:cubicBezTo>
                    <a:pt x="326" y="251"/>
                    <a:pt x="335" y="243"/>
                    <a:pt x="335" y="215"/>
                  </a:cubicBezTo>
                  <a:cubicBezTo>
                    <a:pt x="335" y="72"/>
                    <a:pt x="335" y="72"/>
                    <a:pt x="335" y="72"/>
                  </a:cubicBezTo>
                  <a:cubicBezTo>
                    <a:pt x="335" y="42"/>
                    <a:pt x="333" y="15"/>
                    <a:pt x="297" y="15"/>
                  </a:cubicBezTo>
                  <a:cubicBezTo>
                    <a:pt x="259" y="15"/>
                    <a:pt x="231" y="55"/>
                    <a:pt x="231" y="105"/>
                  </a:cubicBezTo>
                  <a:cubicBezTo>
                    <a:pt x="231" y="215"/>
                    <a:pt x="231" y="215"/>
                    <a:pt x="231" y="215"/>
                  </a:cubicBezTo>
                  <a:cubicBezTo>
                    <a:pt x="231" y="243"/>
                    <a:pt x="241" y="251"/>
                    <a:pt x="268" y="251"/>
                  </a:cubicBezTo>
                  <a:cubicBezTo>
                    <a:pt x="268" y="261"/>
                    <a:pt x="268" y="261"/>
                    <a:pt x="268" y="261"/>
                  </a:cubicBezTo>
                  <a:cubicBezTo>
                    <a:pt x="257" y="261"/>
                    <a:pt x="231" y="259"/>
                    <a:pt x="209" y="259"/>
                  </a:cubicBezTo>
                  <a:cubicBezTo>
                    <a:pt x="187" y="259"/>
                    <a:pt x="164" y="261"/>
                    <a:pt x="154" y="261"/>
                  </a:cubicBezTo>
                  <a:cubicBezTo>
                    <a:pt x="154" y="251"/>
                    <a:pt x="154" y="251"/>
                    <a:pt x="154" y="251"/>
                  </a:cubicBezTo>
                  <a:cubicBezTo>
                    <a:pt x="178" y="251"/>
                    <a:pt x="186" y="243"/>
                    <a:pt x="186" y="215"/>
                  </a:cubicBezTo>
                  <a:cubicBezTo>
                    <a:pt x="186" y="72"/>
                    <a:pt x="186" y="72"/>
                    <a:pt x="186" y="72"/>
                  </a:cubicBezTo>
                  <a:cubicBezTo>
                    <a:pt x="186" y="42"/>
                    <a:pt x="184" y="15"/>
                    <a:pt x="149" y="15"/>
                  </a:cubicBezTo>
                  <a:cubicBezTo>
                    <a:pt x="110" y="15"/>
                    <a:pt x="82" y="55"/>
                    <a:pt x="82" y="105"/>
                  </a:cubicBezTo>
                  <a:cubicBezTo>
                    <a:pt x="82" y="215"/>
                    <a:pt x="82" y="215"/>
                    <a:pt x="82" y="215"/>
                  </a:cubicBezTo>
                  <a:cubicBezTo>
                    <a:pt x="82" y="243"/>
                    <a:pt x="91" y="251"/>
                    <a:pt x="115" y="251"/>
                  </a:cubicBezTo>
                  <a:cubicBezTo>
                    <a:pt x="115" y="261"/>
                    <a:pt x="115" y="261"/>
                    <a:pt x="115" y="261"/>
                  </a:cubicBezTo>
                  <a:cubicBezTo>
                    <a:pt x="104" y="261"/>
                    <a:pt x="81" y="259"/>
                    <a:pt x="59" y="259"/>
                  </a:cubicBezTo>
                  <a:cubicBezTo>
                    <a:pt x="38" y="259"/>
                    <a:pt x="11" y="261"/>
                    <a:pt x="0" y="261"/>
                  </a:cubicBezTo>
                  <a:cubicBezTo>
                    <a:pt x="0" y="251"/>
                    <a:pt x="0" y="251"/>
                    <a:pt x="0" y="251"/>
                  </a:cubicBezTo>
                  <a:cubicBezTo>
                    <a:pt x="27" y="251"/>
                    <a:pt x="38" y="243"/>
                    <a:pt x="38" y="215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31"/>
                    <a:pt x="29" y="17"/>
                    <a:pt x="0" y="1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8"/>
                    <a:pt x="21" y="8"/>
                    <a:pt x="31" y="8"/>
                  </a:cubicBezTo>
                  <a:cubicBezTo>
                    <a:pt x="50" y="8"/>
                    <a:pt x="68" y="6"/>
                    <a:pt x="82" y="1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99" y="16"/>
                    <a:pt x="131" y="0"/>
                    <a:pt x="163" y="0"/>
                  </a:cubicBezTo>
                  <a:cubicBezTo>
                    <a:pt x="186" y="0"/>
                    <a:pt x="203" y="7"/>
                    <a:pt x="214" y="18"/>
                  </a:cubicBezTo>
                  <a:cubicBezTo>
                    <a:pt x="223" y="28"/>
                    <a:pt x="228" y="41"/>
                    <a:pt x="230" y="58"/>
                  </a:cubicBezTo>
                  <a:cubicBezTo>
                    <a:pt x="247" y="13"/>
                    <a:pt x="281" y="0"/>
                    <a:pt x="312" y="0"/>
                  </a:cubicBezTo>
                  <a:cubicBezTo>
                    <a:pt x="335" y="0"/>
                    <a:pt x="352" y="7"/>
                    <a:pt x="363" y="18"/>
                  </a:cubicBezTo>
                  <a:cubicBezTo>
                    <a:pt x="376" y="32"/>
                    <a:pt x="379" y="52"/>
                    <a:pt x="379" y="83"/>
                  </a:cubicBezTo>
                  <a:lnTo>
                    <a:pt x="379" y="2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" name="Google Shape;73;p84"/>
            <p:cNvSpPr/>
            <p:nvPr/>
          </p:nvSpPr>
          <p:spPr>
            <a:xfrm>
              <a:off x="7471864" y="3535431"/>
              <a:ext cx="316391" cy="315423"/>
            </a:xfrm>
            <a:custGeom>
              <a:avLst/>
              <a:gdLst/>
              <a:ahLst/>
              <a:cxnLst/>
              <a:rect l="l" t="t" r="r" b="b"/>
              <a:pathLst>
                <a:path w="268" h="267" extrusionOk="0">
                  <a:moveTo>
                    <a:pt x="230" y="207"/>
                  </a:moveTo>
                  <a:cubicBezTo>
                    <a:pt x="230" y="236"/>
                    <a:pt x="239" y="250"/>
                    <a:pt x="268" y="250"/>
                  </a:cubicBezTo>
                  <a:cubicBezTo>
                    <a:pt x="268" y="261"/>
                    <a:pt x="268" y="261"/>
                    <a:pt x="268" y="261"/>
                  </a:cubicBezTo>
                  <a:cubicBezTo>
                    <a:pt x="257" y="260"/>
                    <a:pt x="247" y="259"/>
                    <a:pt x="237" y="259"/>
                  </a:cubicBezTo>
                  <a:cubicBezTo>
                    <a:pt x="218" y="259"/>
                    <a:pt x="200" y="261"/>
                    <a:pt x="186" y="266"/>
                  </a:cubicBezTo>
                  <a:cubicBezTo>
                    <a:pt x="186" y="208"/>
                    <a:pt x="186" y="208"/>
                    <a:pt x="186" y="208"/>
                  </a:cubicBezTo>
                  <a:cubicBezTo>
                    <a:pt x="169" y="251"/>
                    <a:pt x="136" y="267"/>
                    <a:pt x="105" y="267"/>
                  </a:cubicBezTo>
                  <a:cubicBezTo>
                    <a:pt x="82" y="267"/>
                    <a:pt x="65" y="260"/>
                    <a:pt x="53" y="248"/>
                  </a:cubicBezTo>
                  <a:cubicBezTo>
                    <a:pt x="41" y="235"/>
                    <a:pt x="37" y="215"/>
                    <a:pt x="37" y="184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30"/>
                    <a:pt x="28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0" y="7"/>
                    <a:pt x="20" y="7"/>
                    <a:pt x="30" y="7"/>
                  </a:cubicBezTo>
                  <a:cubicBezTo>
                    <a:pt x="49" y="7"/>
                    <a:pt x="67" y="5"/>
                    <a:pt x="82" y="0"/>
                  </a:cubicBezTo>
                  <a:cubicBezTo>
                    <a:pt x="82" y="194"/>
                    <a:pt x="82" y="194"/>
                    <a:pt x="82" y="194"/>
                  </a:cubicBezTo>
                  <a:cubicBezTo>
                    <a:pt x="82" y="225"/>
                    <a:pt x="83" y="251"/>
                    <a:pt x="119" y="251"/>
                  </a:cubicBezTo>
                  <a:cubicBezTo>
                    <a:pt x="158" y="251"/>
                    <a:pt x="186" y="212"/>
                    <a:pt x="186" y="162"/>
                  </a:cubicBezTo>
                  <a:cubicBezTo>
                    <a:pt x="186" y="60"/>
                    <a:pt x="186" y="60"/>
                    <a:pt x="186" y="60"/>
                  </a:cubicBezTo>
                  <a:cubicBezTo>
                    <a:pt x="186" y="30"/>
                    <a:pt x="177" y="16"/>
                    <a:pt x="148" y="1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59" y="7"/>
                    <a:pt x="169" y="7"/>
                    <a:pt x="179" y="7"/>
                  </a:cubicBezTo>
                  <a:cubicBezTo>
                    <a:pt x="198" y="7"/>
                    <a:pt x="216" y="5"/>
                    <a:pt x="230" y="0"/>
                  </a:cubicBezTo>
                  <a:lnTo>
                    <a:pt x="230" y="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" name="Google Shape;74;p84"/>
            <p:cNvSpPr/>
            <p:nvPr/>
          </p:nvSpPr>
          <p:spPr>
            <a:xfrm>
              <a:off x="7832761" y="3534463"/>
              <a:ext cx="200285" cy="316391"/>
            </a:xfrm>
            <a:custGeom>
              <a:avLst/>
              <a:gdLst/>
              <a:ahLst/>
              <a:cxnLst/>
              <a:rect l="l" t="t" r="r" b="b"/>
              <a:pathLst>
                <a:path w="170" h="268" extrusionOk="0">
                  <a:moveTo>
                    <a:pt x="129" y="18"/>
                  </a:moveTo>
                  <a:cubicBezTo>
                    <a:pt x="132" y="21"/>
                    <a:pt x="135" y="22"/>
                    <a:pt x="137" y="22"/>
                  </a:cubicBezTo>
                  <a:cubicBezTo>
                    <a:pt x="143" y="22"/>
                    <a:pt x="147" y="15"/>
                    <a:pt x="149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8" y="18"/>
                    <a:pt x="158" y="42"/>
                    <a:pt x="158" y="84"/>
                  </a:cubicBezTo>
                  <a:cubicBezTo>
                    <a:pt x="147" y="84"/>
                    <a:pt x="147" y="84"/>
                    <a:pt x="147" y="84"/>
                  </a:cubicBezTo>
                  <a:cubicBezTo>
                    <a:pt x="141" y="48"/>
                    <a:pt x="124" y="9"/>
                    <a:pt x="79" y="9"/>
                  </a:cubicBezTo>
                  <a:cubicBezTo>
                    <a:pt x="56" y="9"/>
                    <a:pt x="39" y="22"/>
                    <a:pt x="39" y="47"/>
                  </a:cubicBezTo>
                  <a:cubicBezTo>
                    <a:pt x="39" y="77"/>
                    <a:pt x="68" y="91"/>
                    <a:pt x="102" y="112"/>
                  </a:cubicBezTo>
                  <a:cubicBezTo>
                    <a:pt x="140" y="137"/>
                    <a:pt x="170" y="158"/>
                    <a:pt x="170" y="199"/>
                  </a:cubicBezTo>
                  <a:cubicBezTo>
                    <a:pt x="170" y="244"/>
                    <a:pt x="130" y="268"/>
                    <a:pt x="85" y="268"/>
                  </a:cubicBezTo>
                  <a:cubicBezTo>
                    <a:pt x="71" y="268"/>
                    <a:pt x="58" y="266"/>
                    <a:pt x="46" y="261"/>
                  </a:cubicBezTo>
                  <a:cubicBezTo>
                    <a:pt x="39" y="258"/>
                    <a:pt x="32" y="253"/>
                    <a:pt x="26" y="248"/>
                  </a:cubicBezTo>
                  <a:cubicBezTo>
                    <a:pt x="25" y="246"/>
                    <a:pt x="23" y="246"/>
                    <a:pt x="21" y="246"/>
                  </a:cubicBezTo>
                  <a:cubicBezTo>
                    <a:pt x="17" y="246"/>
                    <a:pt x="13" y="252"/>
                    <a:pt x="11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1" y="243"/>
                    <a:pt x="2" y="216"/>
                    <a:pt x="2" y="166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20" y="221"/>
                    <a:pt x="32" y="258"/>
                    <a:pt x="82" y="258"/>
                  </a:cubicBezTo>
                  <a:cubicBezTo>
                    <a:pt x="102" y="258"/>
                    <a:pt x="126" y="246"/>
                    <a:pt x="126" y="211"/>
                  </a:cubicBezTo>
                  <a:cubicBezTo>
                    <a:pt x="126" y="182"/>
                    <a:pt x="102" y="167"/>
                    <a:pt x="70" y="146"/>
                  </a:cubicBezTo>
                  <a:cubicBezTo>
                    <a:pt x="34" y="124"/>
                    <a:pt x="2" y="105"/>
                    <a:pt x="2" y="63"/>
                  </a:cubicBezTo>
                  <a:cubicBezTo>
                    <a:pt x="2" y="20"/>
                    <a:pt x="36" y="0"/>
                    <a:pt x="75" y="0"/>
                  </a:cubicBezTo>
                  <a:cubicBezTo>
                    <a:pt x="101" y="0"/>
                    <a:pt x="120" y="11"/>
                    <a:pt x="129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" name="Google Shape;75;p84"/>
            <p:cNvSpPr/>
            <p:nvPr/>
          </p:nvSpPr>
          <p:spPr>
            <a:xfrm>
              <a:off x="6648473" y="3454157"/>
              <a:ext cx="288332" cy="388957"/>
            </a:xfrm>
            <a:custGeom>
              <a:avLst/>
              <a:gdLst/>
              <a:ahLst/>
              <a:cxnLst/>
              <a:rect l="l" t="t" r="r" b="b"/>
              <a:pathLst>
                <a:path w="244" h="329" extrusionOk="0">
                  <a:moveTo>
                    <a:pt x="199" y="68"/>
                  </a:moveTo>
                  <a:cubicBezTo>
                    <a:pt x="164" y="68"/>
                    <a:pt x="138" y="102"/>
                    <a:pt x="127" y="131"/>
                  </a:cubicBezTo>
                  <a:cubicBezTo>
                    <a:pt x="127" y="88"/>
                    <a:pt x="127" y="88"/>
                    <a:pt x="127" y="88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2" y="71"/>
                    <a:pt x="117" y="72"/>
                    <a:pt x="111" y="73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78" y="25"/>
                    <a:pt x="59" y="4"/>
                    <a:pt x="35" y="4"/>
                  </a:cubicBezTo>
                  <a:cubicBezTo>
                    <a:pt x="14" y="4"/>
                    <a:pt x="0" y="18"/>
                    <a:pt x="0" y="34"/>
                  </a:cubicBezTo>
                  <a:cubicBezTo>
                    <a:pt x="0" y="47"/>
                    <a:pt x="8" y="59"/>
                    <a:pt x="22" y="59"/>
                  </a:cubicBezTo>
                  <a:cubicBezTo>
                    <a:pt x="32" y="59"/>
                    <a:pt x="42" y="51"/>
                    <a:pt x="42" y="39"/>
                  </a:cubicBezTo>
                  <a:cubicBezTo>
                    <a:pt x="42" y="29"/>
                    <a:pt x="36" y="22"/>
                    <a:pt x="29" y="18"/>
                  </a:cubicBezTo>
                  <a:cubicBezTo>
                    <a:pt x="31" y="15"/>
                    <a:pt x="34" y="14"/>
                    <a:pt x="37" y="14"/>
                  </a:cubicBezTo>
                  <a:cubicBezTo>
                    <a:pt x="61" y="14"/>
                    <a:pt x="79" y="38"/>
                    <a:pt x="87" y="63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3" y="283"/>
                    <a:pt x="83" y="283"/>
                    <a:pt x="83" y="283"/>
                  </a:cubicBezTo>
                  <a:cubicBezTo>
                    <a:pt x="83" y="311"/>
                    <a:pt x="72" y="319"/>
                    <a:pt x="45" y="319"/>
                  </a:cubicBezTo>
                  <a:cubicBezTo>
                    <a:pt x="45" y="329"/>
                    <a:pt x="45" y="329"/>
                    <a:pt x="45" y="329"/>
                  </a:cubicBezTo>
                  <a:cubicBezTo>
                    <a:pt x="56" y="329"/>
                    <a:pt x="81" y="327"/>
                    <a:pt x="104" y="327"/>
                  </a:cubicBezTo>
                  <a:cubicBezTo>
                    <a:pt x="134" y="327"/>
                    <a:pt x="164" y="329"/>
                    <a:pt x="180" y="329"/>
                  </a:cubicBezTo>
                  <a:cubicBezTo>
                    <a:pt x="180" y="319"/>
                    <a:pt x="180" y="319"/>
                    <a:pt x="180" y="319"/>
                  </a:cubicBezTo>
                  <a:cubicBezTo>
                    <a:pt x="147" y="319"/>
                    <a:pt x="127" y="310"/>
                    <a:pt x="127" y="278"/>
                  </a:cubicBezTo>
                  <a:cubicBezTo>
                    <a:pt x="127" y="198"/>
                    <a:pt x="127" y="198"/>
                    <a:pt x="127" y="198"/>
                  </a:cubicBezTo>
                  <a:cubicBezTo>
                    <a:pt x="127" y="173"/>
                    <a:pt x="127" y="173"/>
                    <a:pt x="127" y="173"/>
                  </a:cubicBezTo>
                  <a:cubicBezTo>
                    <a:pt x="127" y="137"/>
                    <a:pt x="154" y="81"/>
                    <a:pt x="196" y="81"/>
                  </a:cubicBezTo>
                  <a:cubicBezTo>
                    <a:pt x="200" y="81"/>
                    <a:pt x="204" y="82"/>
                    <a:pt x="206" y="85"/>
                  </a:cubicBezTo>
                  <a:cubicBezTo>
                    <a:pt x="197" y="91"/>
                    <a:pt x="189" y="100"/>
                    <a:pt x="189" y="112"/>
                  </a:cubicBezTo>
                  <a:cubicBezTo>
                    <a:pt x="189" y="129"/>
                    <a:pt x="202" y="138"/>
                    <a:pt x="216" y="138"/>
                  </a:cubicBezTo>
                  <a:cubicBezTo>
                    <a:pt x="233" y="138"/>
                    <a:pt x="244" y="124"/>
                    <a:pt x="244" y="107"/>
                  </a:cubicBezTo>
                  <a:cubicBezTo>
                    <a:pt x="244" y="85"/>
                    <a:pt x="226" y="68"/>
                    <a:pt x="199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6" name="Google Shape;76;p84"/>
          <p:cNvSpPr>
            <a:spLocks noGrp="1"/>
          </p:cNvSpPr>
          <p:nvPr>
            <p:ph type="pic" idx="3"/>
          </p:nvPr>
        </p:nvSpPr>
        <p:spPr>
          <a:xfrm>
            <a:off x="6932062" y="1467076"/>
            <a:ext cx="4075760" cy="246908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53359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5"/>
          <p:cNvSpPr>
            <a:spLocks noGrp="1"/>
          </p:cNvSpPr>
          <p:nvPr>
            <p:ph type="pic" idx="2"/>
          </p:nvPr>
        </p:nvSpPr>
        <p:spPr>
          <a:xfrm>
            <a:off x="0" y="-1"/>
            <a:ext cx="4368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" name="Google Shape;79;p85"/>
          <p:cNvSpPr txBox="1">
            <a:spLocks noGrp="1"/>
          </p:cNvSpPr>
          <p:nvPr>
            <p:ph type="body" idx="1"/>
          </p:nvPr>
        </p:nvSpPr>
        <p:spPr>
          <a:xfrm>
            <a:off x="5722940" y="828674"/>
            <a:ext cx="4200524" cy="169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85"/>
          <p:cNvSpPr>
            <a:spLocks noGrp="1"/>
          </p:cNvSpPr>
          <p:nvPr>
            <p:ph type="pic" idx="3"/>
          </p:nvPr>
        </p:nvSpPr>
        <p:spPr>
          <a:xfrm>
            <a:off x="3109263" y="5403850"/>
            <a:ext cx="1092200" cy="10922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097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D7473-6002-09B4-400A-0D16810B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DBD5AD5-91A0-247A-E69A-14D5E910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4633AD-3CED-D812-6600-BE3CC423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2981DD-FDC0-1373-04BB-9092DBBC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0542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6"/>
          <p:cNvSpPr>
            <a:spLocks noGrp="1"/>
          </p:cNvSpPr>
          <p:nvPr>
            <p:ph type="pic" idx="2"/>
          </p:nvPr>
        </p:nvSpPr>
        <p:spPr>
          <a:xfrm>
            <a:off x="587376" y="512764"/>
            <a:ext cx="4764591" cy="30940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12234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7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87"/>
          <p:cNvSpPr>
            <a:spLocks noGrp="1"/>
          </p:cNvSpPr>
          <p:nvPr>
            <p:ph type="pic" idx="2"/>
          </p:nvPr>
        </p:nvSpPr>
        <p:spPr>
          <a:xfrm>
            <a:off x="1950216" y="1609547"/>
            <a:ext cx="1475210" cy="147521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" name="Google Shape;86;p87"/>
          <p:cNvSpPr>
            <a:spLocks noGrp="1"/>
          </p:cNvSpPr>
          <p:nvPr>
            <p:ph type="pic" idx="3"/>
          </p:nvPr>
        </p:nvSpPr>
        <p:spPr>
          <a:xfrm>
            <a:off x="5358394" y="1609547"/>
            <a:ext cx="1475210" cy="147521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7" name="Google Shape;87;p87"/>
          <p:cNvSpPr>
            <a:spLocks noGrp="1"/>
          </p:cNvSpPr>
          <p:nvPr>
            <p:ph type="pic" idx="4"/>
          </p:nvPr>
        </p:nvSpPr>
        <p:spPr>
          <a:xfrm>
            <a:off x="8766573" y="1609547"/>
            <a:ext cx="1475210" cy="147521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052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8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88"/>
          <p:cNvSpPr>
            <a:spLocks noGrp="1"/>
          </p:cNvSpPr>
          <p:nvPr>
            <p:ph type="pic" idx="2"/>
          </p:nvPr>
        </p:nvSpPr>
        <p:spPr>
          <a:xfrm>
            <a:off x="961508" y="1533525"/>
            <a:ext cx="10268983" cy="33980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5578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9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89"/>
          <p:cNvSpPr>
            <a:spLocks noGrp="1"/>
          </p:cNvSpPr>
          <p:nvPr>
            <p:ph type="pic" idx="2"/>
          </p:nvPr>
        </p:nvSpPr>
        <p:spPr>
          <a:xfrm>
            <a:off x="1905275" y="3512821"/>
            <a:ext cx="2472415" cy="185546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4" name="Google Shape;94;p89"/>
          <p:cNvSpPr>
            <a:spLocks noGrp="1"/>
          </p:cNvSpPr>
          <p:nvPr>
            <p:ph type="pic" idx="3"/>
          </p:nvPr>
        </p:nvSpPr>
        <p:spPr>
          <a:xfrm>
            <a:off x="7038975" y="3247466"/>
            <a:ext cx="3821679" cy="30672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622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0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90"/>
          <p:cNvSpPr>
            <a:spLocks noGrp="1"/>
          </p:cNvSpPr>
          <p:nvPr>
            <p:ph type="pic" idx="2"/>
          </p:nvPr>
        </p:nvSpPr>
        <p:spPr>
          <a:xfrm>
            <a:off x="6754217" y="1666240"/>
            <a:ext cx="4496713" cy="290576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0177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1"/>
          <p:cNvSpPr>
            <a:spLocks noGrp="1"/>
          </p:cNvSpPr>
          <p:nvPr>
            <p:ph type="pic" idx="2"/>
          </p:nvPr>
        </p:nvSpPr>
        <p:spPr>
          <a:xfrm>
            <a:off x="0" y="1436914"/>
            <a:ext cx="12192000" cy="364307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0" name="Google Shape;100;p91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91"/>
          <p:cNvSpPr>
            <a:spLocks noGrp="1"/>
          </p:cNvSpPr>
          <p:nvPr>
            <p:ph type="pic" idx="3"/>
          </p:nvPr>
        </p:nvSpPr>
        <p:spPr>
          <a:xfrm>
            <a:off x="4367100" y="3962401"/>
            <a:ext cx="2656114" cy="173509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2" name="Google Shape;102;p91"/>
          <p:cNvSpPr>
            <a:spLocks noGrp="1"/>
          </p:cNvSpPr>
          <p:nvPr>
            <p:ph type="pic" idx="4"/>
          </p:nvPr>
        </p:nvSpPr>
        <p:spPr>
          <a:xfrm>
            <a:off x="7168357" y="3962401"/>
            <a:ext cx="2656114" cy="173509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3" name="Google Shape;103;p91"/>
          <p:cNvSpPr>
            <a:spLocks noGrp="1"/>
          </p:cNvSpPr>
          <p:nvPr>
            <p:ph type="pic" idx="5"/>
          </p:nvPr>
        </p:nvSpPr>
        <p:spPr>
          <a:xfrm>
            <a:off x="9969614" y="3962401"/>
            <a:ext cx="2656114" cy="173509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040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97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6" name="Google Shape;106;p92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4400"/>
              <a:buNone/>
              <a:defRPr sz="4400" b="1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0256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3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93"/>
          <p:cNvSpPr>
            <a:spLocks noGrp="1"/>
          </p:cNvSpPr>
          <p:nvPr>
            <p:ph type="pic" idx="2"/>
          </p:nvPr>
        </p:nvSpPr>
        <p:spPr>
          <a:xfrm>
            <a:off x="6800850" y="2365070"/>
            <a:ext cx="1536700" cy="197912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0" name="Google Shape;110;p93"/>
          <p:cNvSpPr>
            <a:spLocks noGrp="1"/>
          </p:cNvSpPr>
          <p:nvPr>
            <p:ph type="pic" idx="3"/>
          </p:nvPr>
        </p:nvSpPr>
        <p:spPr>
          <a:xfrm>
            <a:off x="9529762" y="2158111"/>
            <a:ext cx="1536700" cy="197912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4162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4"/>
          <p:cNvSpPr txBox="1">
            <a:spLocks noGrp="1"/>
          </p:cNvSpPr>
          <p:nvPr>
            <p:ph type="body" idx="1"/>
          </p:nvPr>
        </p:nvSpPr>
        <p:spPr>
          <a:xfrm>
            <a:off x="2846388" y="238125"/>
            <a:ext cx="6499225" cy="83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94"/>
          <p:cNvSpPr>
            <a:spLocks noGrp="1"/>
          </p:cNvSpPr>
          <p:nvPr>
            <p:ph type="pic" idx="2"/>
          </p:nvPr>
        </p:nvSpPr>
        <p:spPr>
          <a:xfrm>
            <a:off x="5432425" y="1677273"/>
            <a:ext cx="1327150" cy="132715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657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1">
  <p:cSld name="Título y objetos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38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8E3CC4A-7A9C-3083-F646-95D9D60D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A1C903-3DE9-A39D-1A2B-9EF753DB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9BA68E5-9F67-CB3F-233E-FA8A1F13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97353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d1194a1b9_1_436"/>
          <p:cNvSpPr txBox="1">
            <a:spLocks noGrp="1"/>
          </p:cNvSpPr>
          <p:nvPr>
            <p:ph type="title"/>
          </p:nvPr>
        </p:nvSpPr>
        <p:spPr>
          <a:xfrm>
            <a:off x="1084540" y="408044"/>
            <a:ext cx="10098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3127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g2dd1194a1b9_1_436"/>
          <p:cNvSpPr txBox="1">
            <a:spLocks noGrp="1"/>
          </p:cNvSpPr>
          <p:nvPr>
            <p:ph type="body" idx="1"/>
          </p:nvPr>
        </p:nvSpPr>
        <p:spPr>
          <a:xfrm>
            <a:off x="5302660" y="2414457"/>
            <a:ext cx="5770200" cy="29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F895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g2dd1194a1b9_1_43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g2dd1194a1b9_1_43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g2dd1194a1b9_1_43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68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d1194a1b9_1_570"/>
          <p:cNvSpPr>
            <a:spLocks noGrp="1"/>
          </p:cNvSpPr>
          <p:nvPr>
            <p:ph type="pic" idx="2"/>
          </p:nvPr>
        </p:nvSpPr>
        <p:spPr>
          <a:xfrm>
            <a:off x="1184003" y="1225547"/>
            <a:ext cx="4878900" cy="4213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8" name="Google Shape;128;g2dd1194a1b9_1_570"/>
          <p:cNvSpPr txBox="1">
            <a:spLocks noGrp="1"/>
          </p:cNvSpPr>
          <p:nvPr>
            <p:ph type="body" idx="1"/>
          </p:nvPr>
        </p:nvSpPr>
        <p:spPr>
          <a:xfrm>
            <a:off x="6692900" y="1993900"/>
            <a:ext cx="5054700" cy="23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775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2">
  <p:cSld name="Título y objetos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412848193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2e412848193_0_1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2e412848193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e412848193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e412848193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0373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 3">
  <p:cSld name="Título y objetos 3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4011faf9f_2_2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e4011faf9f_2_2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g2e4011faf9f_2_2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2e4011faf9f_2_2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2e4011faf9f_2_2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9322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4134af93e_1_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344134af93e_1_1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344134af93e_1_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7943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773CF-E5D5-F28D-7105-F59AADFF8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02C22A-3E9C-2392-C173-3930065A1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1371E6-7DE2-1181-2974-51956D7C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9A42-CA7A-48B6-89B0-0070E1DAD847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0CF829-8DE3-9C99-34E2-3070EFB3C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717CA-BE7E-C8D4-C732-167AF7857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C83-16E3-4E1B-AE2F-70D2E78CC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2496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81822-37B0-4985-AE98-D1635192A5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2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62432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3FA60A-E65A-FE6C-6A19-4AF4B1C6C7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17239" y="2213318"/>
            <a:ext cx="9163707" cy="2819127"/>
          </a:xfrm>
          <a:custGeom>
            <a:avLst/>
            <a:gdLst>
              <a:gd name="connsiteX0" fmla="*/ 1409564 w 9163707"/>
              <a:gd name="connsiteY0" fmla="*/ 0 h 2819127"/>
              <a:gd name="connsiteX1" fmla="*/ 7754144 w 9163707"/>
              <a:gd name="connsiteY1" fmla="*/ 0 h 2819127"/>
              <a:gd name="connsiteX2" fmla="*/ 9163707 w 9163707"/>
              <a:gd name="connsiteY2" fmla="*/ 1409564 h 2819127"/>
              <a:gd name="connsiteX3" fmla="*/ 7754144 w 9163707"/>
              <a:gd name="connsiteY3" fmla="*/ 2819127 h 2819127"/>
              <a:gd name="connsiteX4" fmla="*/ 1409564 w 9163707"/>
              <a:gd name="connsiteY4" fmla="*/ 2819127 h 2819127"/>
              <a:gd name="connsiteX5" fmla="*/ 0 w 9163707"/>
              <a:gd name="connsiteY5" fmla="*/ 1409564 h 2819127"/>
              <a:gd name="connsiteX6" fmla="*/ 1409564 w 9163707"/>
              <a:gd name="connsiteY6" fmla="*/ 0 h 28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3707" h="2819127">
                <a:moveTo>
                  <a:pt x="1409564" y="0"/>
                </a:moveTo>
                <a:lnTo>
                  <a:pt x="7754144" y="0"/>
                </a:lnTo>
                <a:cubicBezTo>
                  <a:pt x="8532624" y="0"/>
                  <a:pt x="9163707" y="631083"/>
                  <a:pt x="9163707" y="1409564"/>
                </a:cubicBezTo>
                <a:cubicBezTo>
                  <a:pt x="9163707" y="2188044"/>
                  <a:pt x="8532624" y="2819127"/>
                  <a:pt x="7754144" y="2819127"/>
                </a:cubicBezTo>
                <a:lnTo>
                  <a:pt x="1409564" y="2819127"/>
                </a:lnTo>
                <a:cubicBezTo>
                  <a:pt x="631083" y="2819127"/>
                  <a:pt x="0" y="2188044"/>
                  <a:pt x="0" y="1409564"/>
                </a:cubicBezTo>
                <a:cubicBezTo>
                  <a:pt x="0" y="631083"/>
                  <a:pt x="631083" y="0"/>
                  <a:pt x="1409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43C9F-799A-BA9F-3B8A-91C7CBEBF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FD45C-4EB2-F8C7-603A-ADBFFA85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DAE3B-0174-4181-A7B0-EB5CA2BA5D21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B857AB-AD42-BAA7-CCEA-AF6AD0F85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AFCFE-FE21-B5B7-E4B8-5AA6A630D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2D6D0-6B11-4449-8B51-3B33284A18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79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1"/>
          <p:cNvSpPr>
            <a:spLocks noGrp="1"/>
          </p:cNvSpPr>
          <p:nvPr>
            <p:ph type="pic" idx="2"/>
          </p:nvPr>
        </p:nvSpPr>
        <p:spPr>
          <a:xfrm>
            <a:off x="1517239" y="2213318"/>
            <a:ext cx="9163800" cy="2819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6918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BB022-3C7C-9EB3-1AF8-6FB80A14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0050C0-DEDE-FF58-44BB-F4AC0894C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62B83C-97A7-6773-B57E-965B4C17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D9A42-CA7A-48B6-89B0-0070E1DAD847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A1E15B-15D9-CCC3-AE02-98CFDBD3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A75201-E47A-ABFB-90FB-67FD7708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5C83-16E3-4E1B-AE2F-70D2E78CC64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412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439F5-6D62-CB19-7CC2-33BD3D08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09C56A-3556-F3F2-4155-EA0985A3F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27A408-9918-51EF-0840-4D9B36446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24D7EA-1CC2-F639-544B-4F8B9B5F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8B75D0-F701-9D7D-2387-7B67BD72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3AB0C7-FBD3-B216-C6BE-BCBECC97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3326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8BD33F-508A-F891-546A-83319907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74F4B1-F18D-97BC-7A0D-E1944620E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D21D6-30F8-4CE6-9102-16514B0D7F97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A35718-6E10-111B-3AE9-FDD24289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37D639-B632-F9AD-4503-CAB7D928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342B7-D3A3-4A2A-B380-3729F34F6C9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37614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00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289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38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76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300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84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42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27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39179-CA15-9DC4-97B3-6C8BAD48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9A9728-3BAF-F21F-2450-04449DE32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5AA5D7-E403-1B28-D2D1-C7A60976B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33741B-0136-21CC-1A54-4C119200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838DC4-9396-52C0-8295-6DE56E78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23D33B-3AD5-B62B-1F5A-443553A9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3269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158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8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9C2F86-53C5-7E80-DBE2-3FC80943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68F290-1C70-61CE-6BF7-35DDA208C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8650A0-212F-C8AD-CCE5-00B4DAFFC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3D427B-D7B9-CE4F-8993-62302CA5E00F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292307-44D8-2D2F-4781-836CF041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FF3E54-2F57-E87F-3FCC-ADFD4E444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DCD3B1-85ED-9849-88B8-D9FA38A66A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593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2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0" name="Google Shape;1010;p2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479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FB0CDF-5319-25A6-A0B4-7C8D97DD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897863-1499-5620-A1B2-21A437B6B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23DF84-C63A-6C49-51E2-4E0D3D8196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A1C915-89EF-41E3-A086-A3F361EB643E}" type="datetimeFigureOut">
              <a:rPr lang="es-CO" smtClean="0"/>
              <a:t>25/02/26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3A637-7C44-024A-9862-5EC7FE9FD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93A5EB-9CE1-4D8F-548A-8E72D25A6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7D619C-B650-4B51-A01B-24B7EA1D84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49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-419" smtClean="0"/>
              <a:pPr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829313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fair Display"/>
              <a:buNone/>
              <a:defRPr sz="44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909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2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9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9.jpe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12" Type="http://schemas.openxmlformats.org/officeDocument/2006/relationships/image" Target="https://i0.wp.com/diocesisdecucuta.com/wp-content/uploads/2023/09/Fundacion-Banco-de-Alimentos4.png?fit=720%2C420&amp;ssl=1" TargetMode="External"/><Relationship Id="rId2" Type="http://schemas.openxmlformats.org/officeDocument/2006/relationships/image" Target="../media/image43.png"/><Relationship Id="rId16" Type="http://schemas.openxmlformats.org/officeDocument/2006/relationships/image" Target="https://encrypted-tbn0.gstatic.com/images?q=tbn:ANd9GcSx7JyZ4SGUs3ra4Un3jzZFLmzBihDt263ryw&amp;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https://encrypted-tbn0.gstatic.com/images?q=tbn:ANd9GcT2aGhaEV26bTPM7-SZLDdG9BAjjpHInyNWlw&amp;s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45.jpe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1.wdp"/><Relationship Id="rId14" Type="http://schemas.openxmlformats.org/officeDocument/2006/relationships/image" Target="https://pbs.twimg.com/profile_images/905863167661809664/b8WzHE4B_400x40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07574-1A7B-3695-05FD-1ABD9C4787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15F328-DF7C-06C1-8FDE-8D42D97FC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3EB52-2A9B-4325-A5A9-A91E40E50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A1B4A99D-6E07-5505-11CF-9956DF3D7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190" y="5486399"/>
            <a:ext cx="2649887" cy="1737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AEDBF4F3-9D57-E309-5899-BA1A5062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190" y="5486399"/>
            <a:ext cx="2649887" cy="17373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226654" y="1887053"/>
            <a:ext cx="528617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970"/>
              </a:lnSpc>
            </a:pPr>
            <a:r>
              <a:rPr lang="en-US" sz="1762" spc="70">
                <a:solidFill>
                  <a:srgbClr val="1B1B1A"/>
                </a:solidFill>
                <a:latin typeface="Garet"/>
                <a:ea typeface="Garet"/>
                <a:cs typeface="Garet"/>
                <a:sym typeface="Garet"/>
              </a:rPr>
              <a:t>En la fase inicial de una crisis, la ayuda</a:t>
            </a:r>
          </a:p>
          <a:p>
            <a:pPr defTabSz="609630">
              <a:lnSpc>
                <a:spcPts val="1970"/>
              </a:lnSpc>
            </a:pPr>
            <a:r>
              <a:rPr lang="en-US" sz="1762" spc="70">
                <a:solidFill>
                  <a:srgbClr val="1B1B1A"/>
                </a:solidFill>
                <a:latin typeface="Garet"/>
                <a:ea typeface="Garet"/>
                <a:cs typeface="Garet"/>
                <a:sym typeface="Garet"/>
              </a:rPr>
              <a:t>institucional tarda en llegar. Es aquí donde</a:t>
            </a:r>
          </a:p>
          <a:p>
            <a:pPr defTabSz="609630">
              <a:lnSpc>
                <a:spcPts val="1970"/>
              </a:lnSpc>
            </a:pPr>
            <a:r>
              <a:rPr lang="en-US" sz="1762" spc="70">
                <a:solidFill>
                  <a:srgbClr val="1B1B1A"/>
                </a:solidFill>
                <a:latin typeface="Garet"/>
                <a:ea typeface="Garet"/>
                <a:cs typeface="Garet"/>
                <a:sym typeface="Garet"/>
              </a:rPr>
              <a:t>se genera la brecha crítica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92DF7B15-3FC6-DDA0-C87B-0D5B2FCCA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190" y="5486399"/>
            <a:ext cx="2649887" cy="17373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8477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6096000" y="1539673"/>
            <a:ext cx="5754985" cy="3778654"/>
          </a:xfrm>
          <a:custGeom>
            <a:avLst/>
            <a:gdLst/>
            <a:ahLst/>
            <a:cxnLst/>
            <a:rect l="l" t="t" r="r" b="b"/>
            <a:pathLst>
              <a:path w="7849586" h="5239599">
                <a:moveTo>
                  <a:pt x="0" y="0"/>
                </a:moveTo>
                <a:lnTo>
                  <a:pt x="7849586" y="0"/>
                </a:lnTo>
                <a:lnTo>
                  <a:pt x="7849586" y="5239599"/>
                </a:lnTo>
                <a:lnTo>
                  <a:pt x="0" y="52395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0C213E39-252B-F034-34DD-11767B2B0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190" y="5486399"/>
            <a:ext cx="2649887" cy="17373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3B4114-7BCC-B855-0EA8-C344C405A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21" y="3105433"/>
            <a:ext cx="3946268" cy="9178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519613-BD71-0F85-898B-1D2381EC8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05433"/>
            <a:ext cx="6820930" cy="28875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8477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6200" y="41269"/>
            <a:ext cx="1219200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40"/>
              </a:lnSpc>
            </a:pPr>
            <a:r>
              <a:rPr lang="en-US" sz="2600" b="1">
                <a:solidFill>
                  <a:srgbClr val="0096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contienen las cápsulas de emergencia?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201" y="1174190"/>
            <a:ext cx="5078203" cy="246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6068" lvl="1" indent="-403033" defTabSz="609630">
              <a:lnSpc>
                <a:spcPts val="4861"/>
              </a:lnSpc>
              <a:buFontTx/>
              <a:buAutoNum type="arabicPeriod"/>
            </a:pPr>
            <a:r>
              <a:rPr lang="en-US" sz="3734" dirty="0">
                <a:solidFill>
                  <a:srgbClr val="E95E17"/>
                </a:solidFill>
                <a:latin typeface="Barlow Bold"/>
                <a:ea typeface="Barlow Bold"/>
                <a:cs typeface="Barlow Bold"/>
                <a:sym typeface="Barlow Bold"/>
              </a:rPr>
              <a:t>Alimentos no </a:t>
            </a:r>
            <a:r>
              <a:rPr lang="en-US" sz="3734" dirty="0" err="1">
                <a:solidFill>
                  <a:srgbClr val="E95E17"/>
                </a:solidFill>
                <a:latin typeface="Barlow Bold"/>
                <a:ea typeface="Barlow Bold"/>
                <a:cs typeface="Barlow Bold"/>
                <a:sym typeface="Barlow Bold"/>
              </a:rPr>
              <a:t>perecederos</a:t>
            </a:r>
            <a:r>
              <a:rPr lang="en-US" sz="3734" dirty="0">
                <a:solidFill>
                  <a:srgbClr val="E95E17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3734" dirty="0" err="1">
                <a:solidFill>
                  <a:srgbClr val="E95E17"/>
                </a:solidFill>
                <a:latin typeface="Barlow Bold"/>
                <a:ea typeface="Barlow Bold"/>
                <a:cs typeface="Barlow Bold"/>
                <a:sym typeface="Barlow Bold"/>
              </a:rPr>
              <a:t>larga</a:t>
            </a:r>
            <a:r>
              <a:rPr lang="en-US" sz="3734" dirty="0">
                <a:solidFill>
                  <a:srgbClr val="E95E17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3734" dirty="0" err="1">
                <a:solidFill>
                  <a:srgbClr val="E95E17"/>
                </a:solidFill>
                <a:latin typeface="Barlow Bold"/>
                <a:ea typeface="Barlow Bold"/>
                <a:cs typeface="Barlow Bold"/>
                <a:sym typeface="Barlow Bold"/>
              </a:rPr>
              <a:t>vida</a:t>
            </a:r>
            <a:endParaRPr lang="en-US" sz="3734" dirty="0">
              <a:solidFill>
                <a:srgbClr val="E95E17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defTabSz="609630">
              <a:lnSpc>
                <a:spcPts val="4861"/>
              </a:lnSpc>
            </a:pPr>
            <a:endParaRPr lang="en-US" sz="3734" dirty="0">
              <a:solidFill>
                <a:srgbClr val="E95E17"/>
              </a:solidFill>
              <a:latin typeface="Barlow Bold"/>
              <a:ea typeface="Barlow Bold"/>
              <a:cs typeface="Barlow Bold"/>
              <a:sym typeface="Barlow Bold"/>
            </a:endParaRPr>
          </a:p>
        </p:txBody>
      </p: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68E9935E-AB66-37FF-678B-259B60D3B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190" y="5600699"/>
            <a:ext cx="2649887" cy="1737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3A7BD3-B225-53D7-8983-72D35A971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46" y="1011785"/>
            <a:ext cx="660400" cy="749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47650" y="66669"/>
            <a:ext cx="1219200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40"/>
              </a:lnSpc>
            </a:pPr>
            <a:r>
              <a:rPr lang="en-US" sz="2600" b="1">
                <a:solidFill>
                  <a:srgbClr val="0096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contienen las cápsulas de emergencia?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" y="1436735"/>
            <a:ext cx="5214475" cy="125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3666">
                <a:solidFill>
                  <a:srgbClr val="E95E17"/>
                </a:solidFill>
                <a:latin typeface="Barlow Bold"/>
                <a:ea typeface="Barlow Bold"/>
                <a:cs typeface="Barlow Bold"/>
                <a:sym typeface="Barlow Bold"/>
              </a:rPr>
              <a:t>3. Kits de higiene personal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8418" y="3249768"/>
            <a:ext cx="4463243" cy="2643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3209" lvl="1" indent="-221604" defTabSz="609630">
              <a:lnSpc>
                <a:spcPts val="2639"/>
              </a:lnSpc>
              <a:buFont typeface="Arial"/>
              <a:buChar char="•"/>
            </a:pPr>
            <a:r>
              <a:rPr lang="en-US" sz="2053" spc="105">
                <a:solidFill>
                  <a:srgbClr val="262A2D"/>
                </a:solidFill>
                <a:latin typeface="Barlow Bold"/>
                <a:ea typeface="Barlow Bold"/>
                <a:cs typeface="Barlow Bold"/>
                <a:sym typeface="Barlow Bold"/>
              </a:rPr>
              <a:t>Jabón, shampoo, cepillo, crema dental.</a:t>
            </a:r>
          </a:p>
          <a:p>
            <a:pPr defTabSz="609630">
              <a:lnSpc>
                <a:spcPts val="2639"/>
              </a:lnSpc>
            </a:pPr>
            <a:endParaRPr lang="en-US" sz="2053" spc="105">
              <a:solidFill>
                <a:srgbClr val="262A2D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marL="443209" lvl="1" indent="-221604" defTabSz="609630">
              <a:lnSpc>
                <a:spcPts val="2639"/>
              </a:lnSpc>
              <a:buFont typeface="Arial"/>
              <a:buChar char="•"/>
            </a:pPr>
            <a:r>
              <a:rPr lang="en-US" sz="2053" spc="105">
                <a:solidFill>
                  <a:srgbClr val="262A2D"/>
                </a:solidFill>
                <a:latin typeface="Barlow Bold"/>
                <a:ea typeface="Barlow Bold"/>
                <a:cs typeface="Barlow Bold"/>
                <a:sym typeface="Barlow Bold"/>
              </a:rPr>
              <a:t>Toallas higiénicas, papel higiénico.</a:t>
            </a:r>
          </a:p>
          <a:p>
            <a:pPr defTabSz="609630">
              <a:lnSpc>
                <a:spcPts val="2639"/>
              </a:lnSpc>
            </a:pPr>
            <a:endParaRPr lang="en-US" sz="2053" spc="105">
              <a:solidFill>
                <a:srgbClr val="262A2D"/>
              </a:solidFill>
              <a:latin typeface="Barlow Bold"/>
              <a:ea typeface="Barlow Bold"/>
              <a:cs typeface="Barlow Bold"/>
              <a:sym typeface="Barlow Bold"/>
            </a:endParaRPr>
          </a:p>
          <a:p>
            <a:pPr marL="443209" lvl="1" indent="-221604" defTabSz="609630">
              <a:lnSpc>
                <a:spcPts val="2639"/>
              </a:lnSpc>
              <a:buFont typeface="Arial"/>
              <a:buChar char="•"/>
            </a:pPr>
            <a:r>
              <a:rPr lang="en-US" sz="2053" spc="105">
                <a:solidFill>
                  <a:srgbClr val="262A2D"/>
                </a:solidFill>
                <a:latin typeface="Barlow Bold"/>
                <a:ea typeface="Barlow Bold"/>
                <a:cs typeface="Barlow Bold"/>
                <a:sym typeface="Barlow Bold"/>
              </a:rPr>
              <a:t> Pañales, crema antipañalitis, toallitas húmedas.</a:t>
            </a:r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BD1D331C-B226-3A86-131A-565720CC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190" y="5486399"/>
            <a:ext cx="2649887" cy="17373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270E12-267E-F65E-B795-913574589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46" y="1424319"/>
            <a:ext cx="660400" cy="7493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031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8750" y="60319"/>
            <a:ext cx="1219200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40"/>
              </a:lnSpc>
            </a:pPr>
            <a:r>
              <a:rPr lang="en-US" sz="2600" b="1">
                <a:solidFill>
                  <a:srgbClr val="0096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contienen las cápsulas de emergencia?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9586" y="523685"/>
            <a:ext cx="6741517" cy="59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151" lvl="1" indent="-390576" algn="ctr" defTabSz="609630">
              <a:lnSpc>
                <a:spcPts val="5065"/>
              </a:lnSpc>
              <a:buFontTx/>
              <a:buAutoNum type="arabicPeriod"/>
            </a:pPr>
            <a:r>
              <a:rPr lang="en-US" sz="3618">
                <a:solidFill>
                  <a:srgbClr val="DE5C22"/>
                </a:solidFill>
                <a:latin typeface="Barlow Bold"/>
                <a:ea typeface="Barlow Bold"/>
                <a:cs typeface="Barlow Bold"/>
                <a:sym typeface="Barlow Bold"/>
              </a:rPr>
              <a:t>Elementos complementarios </a:t>
            </a:r>
          </a:p>
        </p:txBody>
      </p: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35E0ACBD-BB3A-0E38-ED0F-B4AA386F2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613" y="-376066"/>
            <a:ext cx="2649887" cy="17373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1992CFF-CCC9-3CA9-2036-3A8166311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02" y="447129"/>
            <a:ext cx="660400" cy="7493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58894" y="5197388"/>
            <a:ext cx="2527300" cy="130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588"/>
              </a:lnSpc>
            </a:pPr>
            <a:r>
              <a:rPr lang="en-US" sz="1865">
                <a:solidFill>
                  <a:srgbClr val="121212"/>
                </a:solidFill>
                <a:latin typeface="Barlow Bold"/>
                <a:ea typeface="Barlow Bold"/>
                <a:cs typeface="Barlow Bold"/>
                <a:sym typeface="Barlow Bold"/>
              </a:rPr>
              <a:t>Liofilización:</a:t>
            </a:r>
          </a:p>
          <a:p>
            <a:pPr algn="ctr" defTabSz="609630">
              <a:lnSpc>
                <a:spcPts val="2588"/>
              </a:lnSpc>
            </a:pPr>
            <a:r>
              <a:rPr lang="en-US" sz="1865">
                <a:solidFill>
                  <a:srgbClr val="121212"/>
                </a:solidFill>
                <a:latin typeface="Barlow Bold"/>
                <a:ea typeface="Barlow Bold"/>
                <a:cs typeface="Barlow Bold"/>
                <a:sym typeface="Barlow Bold"/>
              </a:rPr>
              <a:t>Elimina el 98% humedad</a:t>
            </a:r>
          </a:p>
          <a:p>
            <a:pPr algn="ctr" defTabSz="609630">
              <a:lnSpc>
                <a:spcPts val="2588"/>
              </a:lnSpc>
            </a:pPr>
            <a:r>
              <a:rPr lang="en-US" sz="1865">
                <a:solidFill>
                  <a:srgbClr val="121212"/>
                </a:solidFill>
                <a:latin typeface="Barlow Bold"/>
                <a:ea typeface="Barlow Bold"/>
                <a:cs typeface="Barlow Bold"/>
                <a:sym typeface="Barlow Bold"/>
              </a:rPr>
              <a:t>de los alimentos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13185" y="3124326"/>
            <a:ext cx="1978815" cy="1054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97"/>
              </a:lnSpc>
            </a:pPr>
            <a:r>
              <a:rPr lang="en-US" sz="1528">
                <a:solidFill>
                  <a:srgbClr val="121212"/>
                </a:solidFill>
                <a:latin typeface="Garet"/>
                <a:ea typeface="Garet"/>
                <a:cs typeface="Garet"/>
                <a:sym typeface="Garet"/>
              </a:rPr>
              <a:t>Permite conservar el valor nutricional, sabor y apariencia de los alimentos frescos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950" y="3169"/>
            <a:ext cx="12192000" cy="432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40"/>
              </a:lnSpc>
            </a:pPr>
            <a:r>
              <a:rPr lang="en-US" sz="2600" b="1">
                <a:solidFill>
                  <a:srgbClr val="00964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¿Qué contienen las cápsulas de emergencia?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48220" y="1019760"/>
            <a:ext cx="734020" cy="50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100" lvl="1" indent="-367050" algn="ctr" defTabSz="609630">
              <a:lnSpc>
                <a:spcPts val="4760"/>
              </a:lnSpc>
              <a:buFontTx/>
              <a:buAutoNum type="arabicPeriod"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F50C1C72-09C8-0581-99F4-650B936C4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950" y="5532119"/>
            <a:ext cx="2649887" cy="17373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AE93A251-B6B4-DF93-EEE6-B04ED0C4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600" y="-480061"/>
            <a:ext cx="2649887" cy="17373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C2532A88-E066-A91B-5C77-D289D04D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6190" y="5486399"/>
            <a:ext cx="2649887" cy="1737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>
          <a:extLst>
            <a:ext uri="{FF2B5EF4-FFF2-40B4-BE49-F238E27FC236}">
              <a16:creationId xmlns:a16="http://schemas.microsoft.com/office/drawing/2014/main" id="{727E5DDA-121B-2659-C866-9B0F0DE6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e412848193_0_5">
            <a:extLst>
              <a:ext uri="{FF2B5EF4-FFF2-40B4-BE49-F238E27FC236}">
                <a16:creationId xmlns:a16="http://schemas.microsoft.com/office/drawing/2014/main" id="{4D505C54-A65C-D404-5152-58B796FFCE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4540" y="408044"/>
            <a:ext cx="10098300" cy="332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4" name="Google Shape;744;g2e412848193_0_5">
            <a:extLst>
              <a:ext uri="{FF2B5EF4-FFF2-40B4-BE49-F238E27FC236}">
                <a16:creationId xmlns:a16="http://schemas.microsoft.com/office/drawing/2014/main" id="{7C72DF89-4ED2-4D3D-0C9C-CB1BAE42C89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7726"/>
            <a:ext cx="121920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BCD1182-85DA-E26D-3B08-3C883EB4A2F7}"/>
              </a:ext>
            </a:extLst>
          </p:cNvPr>
          <p:cNvSpPr/>
          <p:nvPr/>
        </p:nvSpPr>
        <p:spPr>
          <a:xfrm>
            <a:off x="7172717" y="2190191"/>
            <a:ext cx="4544137" cy="2156020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A5727F-7175-ADB3-3EB1-9C127FA61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339" y="1242151"/>
            <a:ext cx="5200891" cy="3789222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F46D44D-FB30-B831-FE8E-0FB43A4E02BF}"/>
              </a:ext>
            </a:extLst>
          </p:cNvPr>
          <p:cNvCxnSpPr/>
          <p:nvPr/>
        </p:nvCxnSpPr>
        <p:spPr>
          <a:xfrm>
            <a:off x="7628019" y="3735683"/>
            <a:ext cx="36335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5" name="Google Shape;745;g2e412848193_0_5">
            <a:extLst>
              <a:ext uri="{FF2B5EF4-FFF2-40B4-BE49-F238E27FC236}">
                <a16:creationId xmlns:a16="http://schemas.microsoft.com/office/drawing/2014/main" id="{67FD68C8-4A64-EB34-48A9-8D3A43997E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86186" y="3871546"/>
            <a:ext cx="5317200" cy="20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ES" sz="1400" b="0" spc="300" dirty="0">
                <a:solidFill>
                  <a:srgbClr val="FBFBFB"/>
                </a:solidFill>
                <a:latin typeface="Avenir Book" panose="02000503020000020003" pitchFamily="2" charset="0"/>
              </a:rPr>
              <a:t>Bogotá, 25 de febrero 2026</a:t>
            </a:r>
            <a:endParaRPr sz="1400" b="0" spc="300" dirty="0">
              <a:solidFill>
                <a:srgbClr val="FBFBFB"/>
              </a:solidFill>
              <a:latin typeface="Avenir Book" panose="02000503020000020003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E368492-09C1-8A94-42D3-30CB4B58F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1036" y="6080081"/>
            <a:ext cx="1430780" cy="5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1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7C256369-184D-882C-411C-A4234C33B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610" y="-80011"/>
            <a:ext cx="2649887" cy="1737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569"/>
            <a:ext cx="12189619" cy="6799523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4669CE2C-75AA-103D-96C8-4B74CF9B6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22" y="-308610"/>
            <a:ext cx="2440648" cy="16596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240000" y="659100"/>
            <a:ext cx="61804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s-CO"/>
            </a:defPPr>
            <a:lvl1pPr defTabSz="1219170">
              <a:buClr>
                <a:srgbClr val="000000"/>
              </a:buClr>
              <a:defRPr sz="3600" b="1">
                <a:solidFill>
                  <a:srgbClr val="F9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porate Rounded" pitchFamily="2" charset="0"/>
              </a:defRPr>
            </a:lvl1pPr>
          </a:lstStyle>
          <a:p>
            <a:r>
              <a:rPr lang="es-419" dirty="0">
                <a:sym typeface="Montserrat Black"/>
              </a:rPr>
              <a:t>| DÓNDE ESTAMOS</a:t>
            </a:r>
          </a:p>
        </p:txBody>
      </p:sp>
      <p:pic>
        <p:nvPicPr>
          <p:cNvPr id="87" name="Google Shape;87;p16" title="mapa-01.png"/>
          <p:cNvPicPr preferRelativeResize="0"/>
          <p:nvPr/>
        </p:nvPicPr>
        <p:blipFill>
          <a:blip r:embed="rId3">
            <a:alphaModFix/>
          </a:blip>
          <a:srcRect l="75210" t="11279"/>
          <a:stretch>
            <a:fillRect/>
          </a:stretch>
        </p:blipFill>
        <p:spPr>
          <a:xfrm>
            <a:off x="801781" y="1869896"/>
            <a:ext cx="2843548" cy="496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29DFC570-12B4-1D17-F432-C7C3A1D59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4" b="97191" l="8905" r="95465">
                        <a14:foregroundMark x1="13164" y1="10936" x2="11117" y2="19149"/>
                        <a14:foregroundMark x1="11117" y1="19149" x2="22179" y2="10723"/>
                        <a14:foregroundMark x1="22179" y1="10723" x2="9458" y2="14213"/>
                        <a14:foregroundMark x1="9458" y1="14213" x2="12998" y2="21362"/>
                        <a14:foregroundMark x1="12998" y1="21362" x2="21903" y2="14340"/>
                        <a14:foregroundMark x1="21903" y1="14340" x2="12777" y2="9149"/>
                        <a14:foregroundMark x1="12777" y1="9149" x2="9015" y2="19319"/>
                        <a14:foregroundMark x1="9015" y1="19319" x2="22788" y2="18979"/>
                        <a14:foregroundMark x1="22788" y1="18979" x2="15487" y2="13702"/>
                        <a14:foregroundMark x1="15487" y1="13702" x2="13330" y2="12936"/>
                        <a14:foregroundMark x1="14104" y1="10085" x2="18639" y2="19830"/>
                        <a14:foregroundMark x1="18639" y1="19830" x2="24281" y2="12298"/>
                        <a14:foregroundMark x1="24281" y1="12298" x2="23783" y2="12213"/>
                        <a14:foregroundMark x1="14270" y1="9234" x2="18750" y2="11787"/>
                        <a14:foregroundMark x1="10011" y1="19404" x2="12223" y2="21277"/>
                        <a14:foregroundMark x1="89546" y1="42170" x2="91040" y2="61447"/>
                        <a14:foregroundMark x1="91040" y1="61447" x2="95465" y2="68936"/>
                        <a14:foregroundMark x1="95465" y1="68936" x2="94746" y2="67106"/>
                        <a14:foregroundMark x1="78927" y1="88894" x2="73673" y2="95532"/>
                        <a14:foregroundMark x1="73673" y1="95532" x2="75940" y2="94894"/>
                        <a14:foregroundMark x1="71847" y1="96043" x2="69248" y2="97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286"/>
          <a:stretch/>
        </p:blipFill>
        <p:spPr>
          <a:xfrm>
            <a:off x="3330200" y="951294"/>
            <a:ext cx="4648802" cy="6019992"/>
          </a:xfrm>
          <a:prstGeom prst="rect">
            <a:avLst/>
          </a:prstGeom>
        </p:spPr>
      </p:pic>
      <p:sp>
        <p:nvSpPr>
          <p:cNvPr id="29" name="Google Shape;1149;g1effe06dce1_0_134">
            <a:extLst>
              <a:ext uri="{FF2B5EF4-FFF2-40B4-BE49-F238E27FC236}">
                <a16:creationId xmlns:a16="http://schemas.microsoft.com/office/drawing/2014/main" id="{F9D1E57D-03FA-A03C-2DAB-E826A5B456FE}"/>
              </a:ext>
            </a:extLst>
          </p:cNvPr>
          <p:cNvSpPr txBox="1"/>
          <p:nvPr/>
        </p:nvSpPr>
        <p:spPr>
          <a:xfrm>
            <a:off x="7035155" y="1546646"/>
            <a:ext cx="496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FDB81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Somos 26 Bancos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1151;g1effe06dce1_0_134">
            <a:extLst>
              <a:ext uri="{FF2B5EF4-FFF2-40B4-BE49-F238E27FC236}">
                <a16:creationId xmlns:a16="http://schemas.microsoft.com/office/drawing/2014/main" id="{A87E11E4-BC79-0D4F-3A61-15FEB190AD11}"/>
              </a:ext>
            </a:extLst>
          </p:cNvPr>
          <p:cNvGrpSpPr/>
          <p:nvPr/>
        </p:nvGrpSpPr>
        <p:grpSpPr>
          <a:xfrm rot="10800000" flipH="1">
            <a:off x="7035155" y="2385014"/>
            <a:ext cx="3607407" cy="100326"/>
            <a:chOff x="2260600" y="1943101"/>
            <a:chExt cx="2144713" cy="69850"/>
          </a:xfrm>
          <a:solidFill>
            <a:srgbClr val="FFC000"/>
          </a:solidFill>
        </p:grpSpPr>
        <p:sp>
          <p:nvSpPr>
            <p:cNvPr id="31" name="Google Shape;1152;g1effe06dce1_0_134">
              <a:extLst>
                <a:ext uri="{FF2B5EF4-FFF2-40B4-BE49-F238E27FC236}">
                  <a16:creationId xmlns:a16="http://schemas.microsoft.com/office/drawing/2014/main" id="{04330A89-E2FE-FBFD-E466-C82D3027B217}"/>
                </a:ext>
              </a:extLst>
            </p:cNvPr>
            <p:cNvSpPr/>
            <p:nvPr/>
          </p:nvSpPr>
          <p:spPr>
            <a:xfrm>
              <a:off x="2260600" y="1943101"/>
              <a:ext cx="73025" cy="69850"/>
            </a:xfrm>
            <a:custGeom>
              <a:avLst/>
              <a:gdLst/>
              <a:ahLst/>
              <a:cxnLst/>
              <a:rect l="l" t="t" r="r" b="b"/>
              <a:pathLst>
                <a:path w="38" h="33" extrusionOk="0">
                  <a:moveTo>
                    <a:pt x="19" y="33"/>
                  </a:moveTo>
                  <a:cubicBezTo>
                    <a:pt x="28" y="31"/>
                    <a:pt x="38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28" y="2"/>
                    <a:pt x="19" y="0"/>
                  </a:cubicBezTo>
                  <a:cubicBezTo>
                    <a:pt x="10" y="2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0" y="31"/>
                    <a:pt x="19" y="3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2" name="Google Shape;1153;g1effe06dce1_0_134">
              <a:extLst>
                <a:ext uri="{FF2B5EF4-FFF2-40B4-BE49-F238E27FC236}">
                  <a16:creationId xmlns:a16="http://schemas.microsoft.com/office/drawing/2014/main" id="{A2BB5E69-5639-28DE-1013-A7EC5F9F2D2A}"/>
                </a:ext>
              </a:extLst>
            </p:cNvPr>
            <p:cNvSpPr/>
            <p:nvPr/>
          </p:nvSpPr>
          <p:spPr>
            <a:xfrm>
              <a:off x="4332288" y="1943101"/>
              <a:ext cx="73025" cy="69850"/>
            </a:xfrm>
            <a:custGeom>
              <a:avLst/>
              <a:gdLst/>
              <a:ahLst/>
              <a:cxnLst/>
              <a:rect l="l" t="t" r="r" b="b"/>
              <a:pathLst>
                <a:path w="38" h="33" extrusionOk="0">
                  <a:moveTo>
                    <a:pt x="19" y="33"/>
                  </a:moveTo>
                  <a:cubicBezTo>
                    <a:pt x="28" y="31"/>
                    <a:pt x="38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28" y="2"/>
                    <a:pt x="19" y="0"/>
                  </a:cubicBezTo>
                  <a:cubicBezTo>
                    <a:pt x="10" y="2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0" y="31"/>
                    <a:pt x="19" y="3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33" name="Google Shape;1154;g1effe06dce1_0_134">
              <a:extLst>
                <a:ext uri="{FF2B5EF4-FFF2-40B4-BE49-F238E27FC236}">
                  <a16:creationId xmlns:a16="http://schemas.microsoft.com/office/drawing/2014/main" id="{0CA78619-357F-31A3-1EE5-60B54315C7D4}"/>
                </a:ext>
              </a:extLst>
            </p:cNvPr>
            <p:cNvCxnSpPr/>
            <p:nvPr/>
          </p:nvCxnSpPr>
          <p:spPr>
            <a:xfrm>
              <a:off x="2320925" y="1976438"/>
              <a:ext cx="2035200" cy="0"/>
            </a:xfrm>
            <a:prstGeom prst="straightConnector1">
              <a:avLst/>
            </a:prstGeom>
            <a:grpFill/>
            <a:ln w="9525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" name="Google Shape;1150;g1effe06dce1_0_134">
            <a:extLst>
              <a:ext uri="{FF2B5EF4-FFF2-40B4-BE49-F238E27FC236}">
                <a16:creationId xmlns:a16="http://schemas.microsoft.com/office/drawing/2014/main" id="{3E538DB0-A092-C746-AF4F-33FBA910322B}"/>
              </a:ext>
            </a:extLst>
          </p:cNvPr>
          <p:cNvSpPr txBox="1"/>
          <p:nvPr/>
        </p:nvSpPr>
        <p:spPr>
          <a:xfrm>
            <a:off x="7224000" y="1999166"/>
            <a:ext cx="496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s-CO" sz="22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 Alimentos en todo el país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9A590DA-D520-3658-2429-0FD90A932AFB}"/>
              </a:ext>
            </a:extLst>
          </p:cNvPr>
          <p:cNvSpPr txBox="1"/>
          <p:nvPr/>
        </p:nvSpPr>
        <p:spPr>
          <a:xfrm>
            <a:off x="8115076" y="3429000"/>
            <a:ext cx="34232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dirty="0">
                <a:latin typeface="Century Gothic" panose="020B0502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P</a:t>
            </a:r>
            <a:r>
              <a:rPr lang="es-CO" sz="1800" dirty="0">
                <a:effectLst/>
                <a:latin typeface="Century Gothic" panose="020B050202020202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romovemos el desarrollo integral en las comunidades y contribuir al mejoramiento de la seguridad alimentaria y nutricional de la población más vulnerable en Colombia</a:t>
            </a:r>
            <a:r>
              <a:rPr lang="es-CO" dirty="0">
                <a:effectLst/>
              </a:rPr>
              <a:t> 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 rot="10800000">
            <a:off x="5842400" y="2475221"/>
            <a:ext cx="2497600" cy="4250800"/>
          </a:xfrm>
          <a:prstGeom prst="round2SameRect">
            <a:avLst>
              <a:gd name="adj1" fmla="val 50000"/>
              <a:gd name="adj2" fmla="val 6699"/>
            </a:avLst>
          </a:prstGeom>
          <a:solidFill>
            <a:srgbClr val="F07D00"/>
          </a:solidFill>
          <a:ln>
            <a:noFill/>
          </a:ln>
        </p:spPr>
        <p:txBody>
          <a:bodyPr spcFirstLastPara="1" wrap="square" lIns="41767" tIns="41767" rIns="41767" bIns="417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63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6326019" y="1777059"/>
            <a:ext cx="1420800" cy="1420800"/>
          </a:xfrm>
          <a:prstGeom prst="ellipse">
            <a:avLst/>
          </a:prstGeom>
          <a:solidFill>
            <a:srgbClr val="FFFFFF"/>
          </a:solidFill>
          <a:ln w="22625" cap="flat" cmpd="sng">
            <a:solidFill>
              <a:srgbClr val="F0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00" tIns="36200" rIns="36200" bIns="362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55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327800" y="634118"/>
            <a:ext cx="115364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s-CO"/>
            </a:defPPr>
            <a:lvl1pPr defTabSz="1219170">
              <a:buClr>
                <a:srgbClr val="000000"/>
              </a:buClr>
              <a:defRPr sz="3600" b="1">
                <a:solidFill>
                  <a:srgbClr val="F9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porate Rounded" pitchFamily="2" charset="0"/>
              </a:defRPr>
            </a:lvl1pPr>
          </a:lstStyle>
          <a:p>
            <a:r>
              <a:rPr lang="es-419" dirty="0">
                <a:sym typeface="Montserrat Black"/>
              </a:rPr>
              <a:t>| CIFRAS GENERALES DE GESTIÓN 2025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8732223" y="727100"/>
            <a:ext cx="3340767" cy="1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defTabSz="1219170">
              <a:lnSpc>
                <a:spcPct val="80000"/>
              </a:lnSpc>
              <a:buClr>
                <a:srgbClr val="000000"/>
              </a:buClr>
            </a:pPr>
            <a:r>
              <a:rPr lang="es-419" sz="2000" kern="0" dirty="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cifra representa alimentos que </a:t>
            </a:r>
            <a:r>
              <a:rPr lang="es-419" sz="2000" b="1" kern="0" dirty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LLEGAN A LA MESA DE QUIENES MÁS LO NECESITAN.</a:t>
            </a:r>
            <a:endParaRPr sz="2000" b="1" kern="0" dirty="0">
              <a:solidFill>
                <a:srgbClr val="F07D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80000"/>
              </a:lnSpc>
              <a:buClr>
                <a:srgbClr val="000000"/>
              </a:buClr>
            </a:pPr>
            <a:endParaRPr sz="2400" b="1" kern="0" dirty="0">
              <a:solidFill>
                <a:srgbClr val="F07D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17376868" y="1473333"/>
            <a:ext cx="2341600" cy="54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20867" rIns="41767" bIns="20867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419" sz="3288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del 69%                       </a:t>
            </a:r>
            <a:endParaRPr sz="3288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17376868" y="610004"/>
            <a:ext cx="23416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419" sz="274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Nuestra cobertura es</a:t>
            </a:r>
            <a:r>
              <a:rPr lang="es-419" sz="274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74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17099663" y="2819663"/>
            <a:ext cx="26188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419" sz="274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nivel nacional</a:t>
            </a:r>
            <a:endParaRPr sz="274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17"/>
          <p:cNvSpPr/>
          <p:nvPr/>
        </p:nvSpPr>
        <p:spPr>
          <a:xfrm rot="10800000">
            <a:off x="3050933" y="2519033"/>
            <a:ext cx="2497600" cy="4252400"/>
          </a:xfrm>
          <a:prstGeom prst="round2SameRect">
            <a:avLst>
              <a:gd name="adj1" fmla="val 50000"/>
              <a:gd name="adj2" fmla="val 6699"/>
            </a:avLst>
          </a:prstGeom>
          <a:solidFill>
            <a:srgbClr val="37B9C6"/>
          </a:solidFill>
          <a:ln>
            <a:noFill/>
          </a:ln>
        </p:spPr>
        <p:txBody>
          <a:bodyPr spcFirstLastPara="1" wrap="square" lIns="41767" tIns="41767" rIns="41767" bIns="417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63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3579585" y="1777067"/>
            <a:ext cx="1420800" cy="1420800"/>
          </a:xfrm>
          <a:prstGeom prst="ellipse">
            <a:avLst/>
          </a:prstGeom>
          <a:solidFill>
            <a:srgbClr val="FFFFFF"/>
          </a:solidFill>
          <a:ln w="22625" cap="flat" cmpd="sng">
            <a:solidFill>
              <a:srgbClr val="37B9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00" tIns="36200" rIns="36200" bIns="362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55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17615917" y="3495899"/>
            <a:ext cx="22468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827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% Participación </a:t>
            </a:r>
            <a:r>
              <a:rPr lang="es-419" sz="182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CATEGORÍAS</a:t>
            </a:r>
            <a:endParaRPr sz="1827" b="1" kern="0">
              <a:solidFill>
                <a:srgbClr val="F07D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</a:pPr>
            <a:endParaRPr sz="1827" b="1" kern="0">
              <a:solidFill>
                <a:srgbClr val="F07D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7"/>
          <p:cNvSpPr/>
          <p:nvPr/>
        </p:nvSpPr>
        <p:spPr>
          <a:xfrm rot="10800000">
            <a:off x="240000" y="2487841"/>
            <a:ext cx="2497600" cy="4250800"/>
          </a:xfrm>
          <a:prstGeom prst="round2SameRect">
            <a:avLst>
              <a:gd name="adj1" fmla="val 50000"/>
              <a:gd name="adj2" fmla="val 6699"/>
            </a:avLst>
          </a:prstGeom>
          <a:solidFill>
            <a:srgbClr val="009640"/>
          </a:solidFill>
          <a:ln>
            <a:noFill/>
          </a:ln>
        </p:spPr>
        <p:txBody>
          <a:bodyPr spcFirstLastPara="1" wrap="square" lIns="41767" tIns="41767" rIns="41767" bIns="417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63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778401" y="1770959"/>
            <a:ext cx="1420800" cy="1420800"/>
          </a:xfrm>
          <a:prstGeom prst="ellipse">
            <a:avLst/>
          </a:prstGeom>
          <a:solidFill>
            <a:srgbClr val="FFFFFF"/>
          </a:solidFill>
          <a:ln w="22625" cap="flat" cmpd="sng">
            <a:solidFill>
              <a:srgbClr val="0096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00" tIns="36200" rIns="36200" bIns="362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55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506067" y="3341200"/>
            <a:ext cx="19840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867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Nuestra Red</a:t>
            </a:r>
            <a:endParaRPr sz="1867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Bancos de Alimentos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533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Colaboradores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1.615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Donantes de producto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14.710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Voluntarios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" name="Google Shape;108;p17" title="Sin título-1_Mesa de trabajo 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6864" y="5699365"/>
            <a:ext cx="758067" cy="75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title="Sin título-1-0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96864" y="4110121"/>
            <a:ext cx="758067" cy="758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18443908" y="4304347"/>
            <a:ext cx="17232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827" b="1" kern="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92.1%</a:t>
            </a:r>
            <a:r>
              <a:rPr lang="es-419" sz="1827" kern="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Lácteos</a:t>
            </a:r>
            <a:endParaRPr sz="1827" b="1" kern="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18443908" y="5029329"/>
            <a:ext cx="1723200" cy="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827" b="1" kern="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3.9%</a:t>
            </a:r>
            <a:r>
              <a:rPr lang="es-419" sz="1827" kern="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Bebidas</a:t>
            </a:r>
            <a:endParaRPr sz="1827" kern="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8443908" y="5754312"/>
            <a:ext cx="17232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827" b="1" kern="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4% </a:t>
            </a:r>
            <a:r>
              <a:rPr lang="es-419" sz="1827" kern="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Otras Categorías</a:t>
            </a:r>
            <a:endParaRPr sz="1827" kern="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3298000" y="3341200"/>
            <a:ext cx="19840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867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Capacidades </a:t>
            </a:r>
            <a:endParaRPr sz="1867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867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Logísticas</a:t>
            </a:r>
            <a:endParaRPr sz="1867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44 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Centros de Acopio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90 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Vehículos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28.379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M2 Almacenamiento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104. 114</a:t>
            </a:r>
            <a:r>
              <a:rPr lang="es-419"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Horas de Voluntariado</a:t>
            </a: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6031349" y="3341200"/>
            <a:ext cx="21944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867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</a:t>
            </a:r>
            <a:endParaRPr sz="1867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 </a:t>
            </a:r>
            <a:r>
              <a:rPr lang="es-419" sz="16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Departamentos</a:t>
            </a: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301 </a:t>
            </a:r>
            <a:r>
              <a:rPr lang="es-419" sz="16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Municipios</a:t>
            </a: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4.562 </a:t>
            </a:r>
            <a:r>
              <a:rPr lang="es-419" sz="1533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Organizaciones </a:t>
            </a:r>
            <a:r>
              <a:rPr lang="es-419" sz="16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afiliadas</a:t>
            </a: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1.286.469 </a:t>
            </a:r>
            <a:r>
              <a:rPr lang="es-419" sz="16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Personas beneficiadas</a:t>
            </a: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93;p17">
            <a:extLst>
              <a:ext uri="{FF2B5EF4-FFF2-40B4-BE49-F238E27FC236}">
                <a16:creationId xmlns:a16="http://schemas.microsoft.com/office/drawing/2014/main" id="{44DB204E-D5C8-B7EE-8CB3-549B39BC5489}"/>
              </a:ext>
            </a:extLst>
          </p:cNvPr>
          <p:cNvSpPr/>
          <p:nvPr/>
        </p:nvSpPr>
        <p:spPr>
          <a:xfrm rot="10800000">
            <a:off x="8671158" y="2502952"/>
            <a:ext cx="2497600" cy="4250800"/>
          </a:xfrm>
          <a:prstGeom prst="round2SameRect">
            <a:avLst>
              <a:gd name="adj1" fmla="val 50000"/>
              <a:gd name="adj2" fmla="val 6699"/>
            </a:avLst>
          </a:prstGeom>
          <a:solidFill>
            <a:srgbClr val="DBDA00"/>
          </a:solidFill>
          <a:ln>
            <a:noFill/>
          </a:ln>
        </p:spPr>
        <p:txBody>
          <a:bodyPr spcFirstLastPara="1" wrap="square" lIns="41767" tIns="41767" rIns="41767" bIns="417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63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94;p17">
            <a:extLst>
              <a:ext uri="{FF2B5EF4-FFF2-40B4-BE49-F238E27FC236}">
                <a16:creationId xmlns:a16="http://schemas.microsoft.com/office/drawing/2014/main" id="{EF396C98-61BB-21F1-DFF1-78B61EA90D75}"/>
              </a:ext>
            </a:extLst>
          </p:cNvPr>
          <p:cNvSpPr/>
          <p:nvPr/>
        </p:nvSpPr>
        <p:spPr>
          <a:xfrm>
            <a:off x="9209558" y="1777059"/>
            <a:ext cx="1420800" cy="1420800"/>
          </a:xfrm>
          <a:prstGeom prst="ellipse">
            <a:avLst/>
          </a:prstGeom>
          <a:solidFill>
            <a:srgbClr val="FFFFFF"/>
          </a:solidFill>
          <a:ln w="22625" cap="flat" cmpd="sng">
            <a:solidFill>
              <a:srgbClr val="DBD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200" tIns="36200" rIns="36200" bIns="362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55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17;p17">
            <a:extLst>
              <a:ext uri="{FF2B5EF4-FFF2-40B4-BE49-F238E27FC236}">
                <a16:creationId xmlns:a16="http://schemas.microsoft.com/office/drawing/2014/main" id="{36CE2A57-5503-90BF-0063-0E76863E6FA8}"/>
              </a:ext>
            </a:extLst>
          </p:cNvPr>
          <p:cNvSpPr txBox="1"/>
          <p:nvPr/>
        </p:nvSpPr>
        <p:spPr>
          <a:xfrm>
            <a:off x="8887647" y="3421730"/>
            <a:ext cx="21944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867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Gestión Nacional</a:t>
            </a:r>
            <a:endParaRPr sz="1867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54.279 </a:t>
            </a:r>
            <a:r>
              <a:rPr lang="es-419" sz="16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toneladas entregadas</a:t>
            </a: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43.564 </a:t>
            </a:r>
            <a:r>
              <a:rPr lang="es-419" sz="16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toneladas donadas</a:t>
            </a: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6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12.222 </a:t>
            </a:r>
            <a:r>
              <a:rPr lang="es-419" sz="1533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toneladas compradas</a:t>
            </a: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endParaRPr sz="1600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E6E7FE-B036-2302-518A-E3DBC1560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950" y="1978197"/>
            <a:ext cx="964978" cy="9649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0DA2D28-B694-C15F-5F93-1C56EF2E0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69" y="1998899"/>
            <a:ext cx="943079" cy="94307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475A45-811E-D0E3-62C2-97C736404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6461" y="2043638"/>
            <a:ext cx="840278" cy="8402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F6DDA6-8D73-FA9F-D7CE-BDA7F9A20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049" y="2044119"/>
            <a:ext cx="897859" cy="8978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/>
        </p:nvSpPr>
        <p:spPr>
          <a:xfrm>
            <a:off x="240000" y="659100"/>
            <a:ext cx="11536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3600" b="1" dirty="0">
                <a:solidFill>
                  <a:srgbClr val="F9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porate Rounded" pitchFamily="2" charset="0"/>
                <a:sym typeface="Montserrat Black"/>
              </a:rPr>
              <a:t>| POBLACIÓN BENEFICIADA 2025</a:t>
            </a:r>
          </a:p>
        </p:txBody>
      </p:sp>
      <p:sp>
        <p:nvSpPr>
          <p:cNvPr id="162" name="Google Shape;162;p20"/>
          <p:cNvSpPr/>
          <p:nvPr/>
        </p:nvSpPr>
        <p:spPr>
          <a:xfrm>
            <a:off x="-346021" y="3319067"/>
            <a:ext cx="4000000" cy="4708000"/>
          </a:xfrm>
          <a:prstGeom prst="round2SameRect">
            <a:avLst>
              <a:gd name="adj1" fmla="val 50000"/>
              <a:gd name="adj2" fmla="val 6699"/>
            </a:avLst>
          </a:prstGeom>
          <a:solidFill>
            <a:srgbClr val="F07D00"/>
          </a:solidFill>
          <a:ln>
            <a:noFill/>
          </a:ln>
        </p:spPr>
        <p:txBody>
          <a:bodyPr spcFirstLastPara="1" wrap="square" lIns="26467" tIns="26467" rIns="26467" bIns="264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40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20" title="niño-camisa-naranja-con-piñ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921" y="1656414"/>
            <a:ext cx="4701624" cy="53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 rot="-5400000">
            <a:off x="1203379" y="2980895"/>
            <a:ext cx="901200" cy="901200"/>
          </a:xfrm>
          <a:prstGeom prst="ellipse">
            <a:avLst/>
          </a:prstGeom>
          <a:solidFill>
            <a:srgbClr val="FFFFFF"/>
          </a:solidFill>
          <a:ln w="14350" cap="flat" cmpd="sng">
            <a:solidFill>
              <a:srgbClr val="F0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967" tIns="22967" rIns="22967" bIns="229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35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216579" y="4076833"/>
            <a:ext cx="2874800" cy="1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867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 población son niños de la primera infancia, infancia y adolescencia.  </a:t>
            </a:r>
            <a:endParaRPr sz="1867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1032979" y="3224500"/>
            <a:ext cx="12420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867" b="1" kern="0">
                <a:solidFill>
                  <a:srgbClr val="EC600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52.4%</a:t>
            </a:r>
            <a:endParaRPr sz="1867" b="1" kern="0">
              <a:solidFill>
                <a:srgbClr val="EC600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240000" y="1320000"/>
            <a:ext cx="2917600" cy="1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600" b="1" kern="0" dirty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52,4% de la población es atendida con programas permanentes,</a:t>
            </a:r>
            <a:r>
              <a:rPr lang="es-419" sz="1600" kern="0" dirty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 que asegura un mayor impacto nutricional.</a:t>
            </a:r>
            <a:endParaRPr sz="1600" kern="0" dirty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0"/>
          <p:cNvSpPr/>
          <p:nvPr/>
        </p:nvSpPr>
        <p:spPr>
          <a:xfrm rot="5400000">
            <a:off x="7045800" y="-2363467"/>
            <a:ext cx="700800" cy="8067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3556000" y="1354933"/>
            <a:ext cx="3552000" cy="6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767" tIns="41767" rIns="41767" bIns="41767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s-419" sz="1867" b="1" kern="0" dirty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1.286.469 de personas beneficiadas </a:t>
            </a:r>
            <a:endParaRPr sz="1867" b="1" kern="0" dirty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20"/>
          <p:cNvSpPr/>
          <p:nvPr/>
        </p:nvSpPr>
        <p:spPr>
          <a:xfrm rot="-5400000">
            <a:off x="7773380" y="1343333"/>
            <a:ext cx="654000" cy="6540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6667" tIns="16667" rIns="16667" bIns="166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5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7649736" y="1520133"/>
            <a:ext cx="901200" cy="3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487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52%</a:t>
            </a:r>
            <a:endParaRPr sz="1487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8417885" y="1424133"/>
            <a:ext cx="10960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Mujeres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0"/>
          <p:cNvSpPr/>
          <p:nvPr/>
        </p:nvSpPr>
        <p:spPr>
          <a:xfrm rot="-5400000">
            <a:off x="9500593" y="1343333"/>
            <a:ext cx="654000" cy="6540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6667" tIns="16667" rIns="16667" bIns="166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5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9376951" y="1520133"/>
            <a:ext cx="901200" cy="3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67" tIns="88467" rIns="88467" bIns="88467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487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48%</a:t>
            </a:r>
            <a:endParaRPr sz="1487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10145100" y="1424133"/>
            <a:ext cx="1381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Hombres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7108000" y="2397767"/>
            <a:ext cx="2409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Primera Infancia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 a 4 años y 11 meses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7108000" y="2971800"/>
            <a:ext cx="1442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Infancia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a 11 años</a:t>
            </a:r>
            <a:endParaRPr sz="1600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7108000" y="3520780"/>
            <a:ext cx="148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Jóvenes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a 18 años</a:t>
            </a:r>
            <a:endParaRPr sz="1600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7108000" y="4072085"/>
            <a:ext cx="1539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Adulto joven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a 26 años</a:t>
            </a:r>
            <a:endParaRPr sz="1600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7108000" y="4635696"/>
            <a:ext cx="148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Adulto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 a 59 años</a:t>
            </a:r>
            <a:endParaRPr sz="1600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7108000" y="5205467"/>
            <a:ext cx="1759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Adulto mayor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 o más años</a:t>
            </a:r>
            <a:endParaRPr sz="1600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7108000" y="5760367"/>
            <a:ext cx="1319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70000"/>
              </a:lnSpc>
              <a:buClr>
                <a:srgbClr val="000000"/>
              </a:buClr>
            </a:pPr>
            <a:r>
              <a:rPr lang="es-419" sz="1600" b="1" kern="0">
                <a:solidFill>
                  <a:srgbClr val="0096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Mujeres gestantes</a:t>
            </a: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70000"/>
              </a:lnSpc>
              <a:buClr>
                <a:srgbClr val="000000"/>
              </a:buClr>
            </a:pPr>
            <a:endParaRPr sz="1600" b="1" kern="0">
              <a:solidFill>
                <a:srgbClr val="0096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5" name="Google Shape;185;p20"/>
          <p:cNvCxnSpPr/>
          <p:nvPr/>
        </p:nvCxnSpPr>
        <p:spPr>
          <a:xfrm rot="-5400000" flipH="1">
            <a:off x="6674800" y="3294991"/>
            <a:ext cx="533200" cy="311600"/>
          </a:xfrm>
          <a:prstGeom prst="bentConnector2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6" name="Google Shape;186;p20"/>
          <p:cNvCxnSpPr/>
          <p:nvPr/>
        </p:nvCxnSpPr>
        <p:spPr>
          <a:xfrm rot="-5400000" flipH="1">
            <a:off x="6674800" y="3838373"/>
            <a:ext cx="533200" cy="311600"/>
          </a:xfrm>
          <a:prstGeom prst="bentConnector2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7" name="Google Shape;187;p20"/>
          <p:cNvCxnSpPr/>
          <p:nvPr/>
        </p:nvCxnSpPr>
        <p:spPr>
          <a:xfrm rot="-5400000" flipH="1">
            <a:off x="6674800" y="4381773"/>
            <a:ext cx="533200" cy="311600"/>
          </a:xfrm>
          <a:prstGeom prst="bentConnector2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8" name="Google Shape;188;p20"/>
          <p:cNvCxnSpPr/>
          <p:nvPr/>
        </p:nvCxnSpPr>
        <p:spPr>
          <a:xfrm rot="-5400000" flipH="1">
            <a:off x="6674800" y="4925173"/>
            <a:ext cx="533200" cy="311600"/>
          </a:xfrm>
          <a:prstGeom prst="bentConnector2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9" name="Google Shape;189;p20"/>
          <p:cNvCxnSpPr/>
          <p:nvPr/>
        </p:nvCxnSpPr>
        <p:spPr>
          <a:xfrm rot="-5400000" flipH="1">
            <a:off x="6674800" y="5468573"/>
            <a:ext cx="533200" cy="311600"/>
          </a:xfrm>
          <a:prstGeom prst="bentConnector2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90" name="Google Shape;190;p20"/>
          <p:cNvCxnSpPr/>
          <p:nvPr/>
        </p:nvCxnSpPr>
        <p:spPr>
          <a:xfrm rot="-5400000" flipH="1">
            <a:off x="6674800" y="2786340"/>
            <a:ext cx="533200" cy="311600"/>
          </a:xfrm>
          <a:prstGeom prst="bentConnector2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91" name="Google Shape;191;p20"/>
          <p:cNvCxnSpPr>
            <a:endCxn id="178" idx="1"/>
          </p:cNvCxnSpPr>
          <p:nvPr/>
        </p:nvCxnSpPr>
        <p:spPr>
          <a:xfrm rot="-5400000" flipH="1">
            <a:off x="6600800" y="2136767"/>
            <a:ext cx="684000" cy="330400"/>
          </a:xfrm>
          <a:prstGeom prst="bentConnector2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92" name="Google Shape;192;p20"/>
          <p:cNvSpPr/>
          <p:nvPr/>
        </p:nvSpPr>
        <p:spPr>
          <a:xfrm rot="-5400000">
            <a:off x="9601407" y="2377367"/>
            <a:ext cx="533200" cy="5332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3600" tIns="13600" rIns="13600" bIns="136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9500600" y="2521567"/>
            <a:ext cx="73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33" tIns="72133" rIns="72133" bIns="72133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345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14.2%</a:t>
            </a:r>
            <a:endParaRPr sz="1345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10126867" y="2443167"/>
            <a:ext cx="1815600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00" tIns="99400" rIns="99400" bIns="994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46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182.716 Personas</a:t>
            </a:r>
            <a:endParaRPr sz="1467" kern="0">
              <a:solidFill>
                <a:srgbClr val="F07D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0"/>
          <p:cNvSpPr/>
          <p:nvPr/>
        </p:nvSpPr>
        <p:spPr>
          <a:xfrm rot="-5400000">
            <a:off x="8518707" y="2951400"/>
            <a:ext cx="533200" cy="5332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3600" tIns="13600" rIns="13600" bIns="136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0"/>
          <p:cNvSpPr txBox="1"/>
          <p:nvPr/>
        </p:nvSpPr>
        <p:spPr>
          <a:xfrm>
            <a:off x="8417900" y="3095600"/>
            <a:ext cx="73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33" tIns="72133" rIns="72133" bIns="72133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345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19.6%</a:t>
            </a:r>
            <a:endParaRPr sz="1345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20"/>
          <p:cNvSpPr txBox="1"/>
          <p:nvPr/>
        </p:nvSpPr>
        <p:spPr>
          <a:xfrm>
            <a:off x="9044167" y="3017200"/>
            <a:ext cx="1815600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00" tIns="99400" rIns="99400" bIns="994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46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251.924 Personas</a:t>
            </a:r>
            <a:endParaRPr sz="1467" kern="0">
              <a:solidFill>
                <a:srgbClr val="F07D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0"/>
          <p:cNvSpPr/>
          <p:nvPr/>
        </p:nvSpPr>
        <p:spPr>
          <a:xfrm rot="-5400000">
            <a:off x="8704407" y="3500380"/>
            <a:ext cx="533200" cy="5332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3600" tIns="13600" rIns="13600" bIns="136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0"/>
          <p:cNvSpPr txBox="1"/>
          <p:nvPr/>
        </p:nvSpPr>
        <p:spPr>
          <a:xfrm>
            <a:off x="8603600" y="3644580"/>
            <a:ext cx="73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33" tIns="72133" rIns="72133" bIns="72133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345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18.6%</a:t>
            </a:r>
            <a:endParaRPr sz="1345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9229867" y="3566180"/>
            <a:ext cx="1815600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00" tIns="99400" rIns="99400" bIns="994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46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239.121 Personas</a:t>
            </a:r>
            <a:endParaRPr sz="1467" kern="0">
              <a:solidFill>
                <a:srgbClr val="F07D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0"/>
          <p:cNvSpPr/>
          <p:nvPr/>
        </p:nvSpPr>
        <p:spPr>
          <a:xfrm rot="-5400000">
            <a:off x="8747873" y="4051685"/>
            <a:ext cx="533200" cy="5332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3600" tIns="13600" rIns="13600" bIns="136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0"/>
          <p:cNvSpPr txBox="1"/>
          <p:nvPr/>
        </p:nvSpPr>
        <p:spPr>
          <a:xfrm>
            <a:off x="8647067" y="4195885"/>
            <a:ext cx="73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33" tIns="72133" rIns="72133" bIns="72133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345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12.9%</a:t>
            </a:r>
            <a:endParaRPr sz="1345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0"/>
          <p:cNvSpPr txBox="1"/>
          <p:nvPr/>
        </p:nvSpPr>
        <p:spPr>
          <a:xfrm>
            <a:off x="9273333" y="4117485"/>
            <a:ext cx="1815600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00" tIns="99400" rIns="99400" bIns="994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46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165.739 Personas</a:t>
            </a:r>
            <a:endParaRPr sz="1467" kern="0">
              <a:solidFill>
                <a:srgbClr val="F07D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0"/>
          <p:cNvSpPr/>
          <p:nvPr/>
        </p:nvSpPr>
        <p:spPr>
          <a:xfrm rot="-5400000">
            <a:off x="8614189" y="4615296"/>
            <a:ext cx="533200" cy="5332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3600" tIns="13600" rIns="13600" bIns="136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8513383" y="4759496"/>
            <a:ext cx="73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33" tIns="72133" rIns="72133" bIns="72133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345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16.8%</a:t>
            </a:r>
            <a:endParaRPr sz="1345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20"/>
          <p:cNvSpPr txBox="1"/>
          <p:nvPr/>
        </p:nvSpPr>
        <p:spPr>
          <a:xfrm>
            <a:off x="9139649" y="4681096"/>
            <a:ext cx="1815600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00" tIns="99400" rIns="99400" bIns="994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46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216.395 Personas</a:t>
            </a:r>
            <a:endParaRPr sz="1467" kern="0">
              <a:solidFill>
                <a:srgbClr val="F07D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0"/>
          <p:cNvSpPr/>
          <p:nvPr/>
        </p:nvSpPr>
        <p:spPr>
          <a:xfrm rot="-5400000">
            <a:off x="8831840" y="5185067"/>
            <a:ext cx="533200" cy="5332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3600" tIns="13600" rIns="13600" bIns="136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20"/>
          <p:cNvSpPr txBox="1"/>
          <p:nvPr/>
        </p:nvSpPr>
        <p:spPr>
          <a:xfrm>
            <a:off x="8731033" y="5329267"/>
            <a:ext cx="73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33" tIns="72133" rIns="72133" bIns="72133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345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16.8%</a:t>
            </a:r>
            <a:endParaRPr sz="1345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0"/>
          <p:cNvSpPr txBox="1"/>
          <p:nvPr/>
        </p:nvSpPr>
        <p:spPr>
          <a:xfrm>
            <a:off x="9357300" y="5250867"/>
            <a:ext cx="1815600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00" tIns="99400" rIns="99400" bIns="994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46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251.650 Personas</a:t>
            </a:r>
            <a:endParaRPr sz="1467" kern="0">
              <a:solidFill>
                <a:srgbClr val="F07D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0"/>
          <p:cNvSpPr/>
          <p:nvPr/>
        </p:nvSpPr>
        <p:spPr>
          <a:xfrm rot="-5400000">
            <a:off x="8421489" y="5739967"/>
            <a:ext cx="533200" cy="533200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txBody>
          <a:bodyPr spcFirstLastPara="1" wrap="square" lIns="13600" tIns="13600" rIns="13600" bIns="136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8320684" y="5884167"/>
            <a:ext cx="734800" cy="2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33" tIns="72133" rIns="72133" bIns="72133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</a:pPr>
            <a:r>
              <a:rPr lang="es-419" sz="1345" b="1" kern="0">
                <a:solidFill>
                  <a:srgbClr val="DADA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1.2%</a:t>
            </a:r>
            <a:endParaRPr sz="1345" b="1" kern="0">
              <a:solidFill>
                <a:srgbClr val="DADA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8946949" y="5805767"/>
            <a:ext cx="1815600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400" tIns="99400" rIns="99400" bIns="994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s-419" sz="1467" b="1" kern="0">
                <a:solidFill>
                  <a:srgbClr val="F07D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14.924 Personas</a:t>
            </a:r>
            <a:endParaRPr sz="1467" kern="0">
              <a:solidFill>
                <a:srgbClr val="F07D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A0A578-7E51-1BFB-1279-2379EF4E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24"/>
          <a:stretch>
            <a:fillRect/>
          </a:stretch>
        </p:blipFill>
        <p:spPr>
          <a:xfrm>
            <a:off x="6239226" y="104503"/>
            <a:ext cx="5356702" cy="67534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037E87-10CC-EDAD-976E-4DAFBFB852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000" b="48572"/>
          <a:stretch>
            <a:fillRect/>
          </a:stretch>
        </p:blipFill>
        <p:spPr>
          <a:xfrm>
            <a:off x="348809" y="0"/>
            <a:ext cx="5392954" cy="16067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BE345D-DF28-DA1C-9B4D-3DC70DEF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444"/>
          <a:stretch>
            <a:fillRect/>
          </a:stretch>
        </p:blipFill>
        <p:spPr>
          <a:xfrm>
            <a:off x="348809" y="1606731"/>
            <a:ext cx="5392954" cy="13411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426ECB9-6C02-139D-8765-D25A481C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343"/>
          <a:stretch>
            <a:fillRect/>
          </a:stretch>
        </p:blipFill>
        <p:spPr>
          <a:xfrm>
            <a:off x="473536" y="2679156"/>
            <a:ext cx="5143500" cy="41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1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 descr="Logotipo&#10;&#10;El contenido generado por IA puede ser incorrecto.">
            <a:extLst>
              <a:ext uri="{FF2B5EF4-FFF2-40B4-BE49-F238E27FC236}">
                <a16:creationId xmlns:a16="http://schemas.microsoft.com/office/drawing/2014/main" id="{3E0534A9-23D7-42BB-9519-6D19C86A43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37" y="204706"/>
            <a:ext cx="7105651" cy="7203795"/>
          </a:xfrm>
          <a:prstGeom prst="rect">
            <a:avLst/>
          </a:prstGeom>
        </p:spPr>
      </p:pic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10E20FF9-9F0A-9CBD-D441-0D9F54070CB6}"/>
              </a:ext>
            </a:extLst>
          </p:cNvPr>
          <p:cNvSpPr/>
          <p:nvPr/>
        </p:nvSpPr>
        <p:spPr>
          <a:xfrm>
            <a:off x="7447357" y="1059341"/>
            <a:ext cx="4057650" cy="6065359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6111452F-6DBD-EE9E-A261-988CBBDE8234}"/>
              </a:ext>
            </a:extLst>
          </p:cNvPr>
          <p:cNvSpPr/>
          <p:nvPr/>
        </p:nvSpPr>
        <p:spPr>
          <a:xfrm rot="16200000">
            <a:off x="7065852" y="2433713"/>
            <a:ext cx="2317232" cy="754050"/>
          </a:xfrm>
          <a:prstGeom prst="roundRect">
            <a:avLst>
              <a:gd name="adj" fmla="val 50000"/>
            </a:avLst>
          </a:prstGeom>
          <a:solidFill>
            <a:srgbClr val="15608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9C3E879D-4385-EFAE-02EE-3C6C000014D3}"/>
              </a:ext>
            </a:extLst>
          </p:cNvPr>
          <p:cNvSpPr/>
          <p:nvPr/>
        </p:nvSpPr>
        <p:spPr>
          <a:xfrm>
            <a:off x="-376959" y="3631515"/>
            <a:ext cx="2317232" cy="528127"/>
          </a:xfrm>
          <a:prstGeom prst="roundRect">
            <a:avLst>
              <a:gd name="adj" fmla="val 50000"/>
            </a:avLst>
          </a:prstGeom>
          <a:solidFill>
            <a:srgbClr val="156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C7C7116-2259-08B2-6989-83798FA823BA}"/>
              </a:ext>
            </a:extLst>
          </p:cNvPr>
          <p:cNvSpPr/>
          <p:nvPr/>
        </p:nvSpPr>
        <p:spPr>
          <a:xfrm>
            <a:off x="-376959" y="4237533"/>
            <a:ext cx="2317232" cy="528127"/>
          </a:xfrm>
          <a:prstGeom prst="roundRect">
            <a:avLst>
              <a:gd name="adj" fmla="val 50000"/>
            </a:avLst>
          </a:prstGeom>
          <a:solidFill>
            <a:srgbClr val="156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45728D7D-D85A-84F0-77F1-C2E6D028FEA6}"/>
              </a:ext>
            </a:extLst>
          </p:cNvPr>
          <p:cNvSpPr/>
          <p:nvPr/>
        </p:nvSpPr>
        <p:spPr>
          <a:xfrm>
            <a:off x="-376959" y="4857357"/>
            <a:ext cx="2317232" cy="528127"/>
          </a:xfrm>
          <a:prstGeom prst="roundRect">
            <a:avLst>
              <a:gd name="adj" fmla="val 50000"/>
            </a:avLst>
          </a:prstGeom>
          <a:solidFill>
            <a:srgbClr val="15608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7D216A-695A-8A66-7E89-A13F956CFC59}"/>
              </a:ext>
            </a:extLst>
          </p:cNvPr>
          <p:cNvSpPr txBox="1"/>
          <p:nvPr/>
        </p:nvSpPr>
        <p:spPr>
          <a:xfrm>
            <a:off x="491163" y="486544"/>
            <a:ext cx="57971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srgbClr val="F9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porate Rounded" pitchFamily="2" charset="0"/>
                <a:ea typeface="+mn-ea"/>
                <a:cs typeface="+mn-cs"/>
              </a:rPr>
              <a:t>CORREDOR HUMANITARIO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porate Rounded" pitchFamily="2" charset="0"/>
                <a:ea typeface="+mn-ea"/>
                <a:cs typeface="+mn-cs"/>
              </a:rPr>
              <a:t>PRÓTOCOLO DEL SECTOR PRIVADO PARA LA ATENCIÓN DE EMERGENCIAS Y DESASTRES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326C1F-F861-20F7-EB0B-0A8359A3F9C9}"/>
              </a:ext>
            </a:extLst>
          </p:cNvPr>
          <p:cNvSpPr txBox="1"/>
          <p:nvPr/>
        </p:nvSpPr>
        <p:spPr>
          <a:xfrm>
            <a:off x="1896639" y="3543210"/>
            <a:ext cx="443517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Personas beneficiadas en promedio año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porate Rounde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Emergencias atendidas desde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porate Rounde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Toneladas de ayudas entregadas desde 2017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FA83FD-D8C8-48A7-8BCD-CEECFB5FDFAC}"/>
              </a:ext>
            </a:extLst>
          </p:cNvPr>
          <p:cNvSpPr txBox="1"/>
          <p:nvPr/>
        </p:nvSpPr>
        <p:spPr>
          <a:xfrm>
            <a:off x="358609" y="3488277"/>
            <a:ext cx="15816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99600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42 mil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99600"/>
              </a:solidFill>
              <a:effectLst/>
              <a:uLnTx/>
              <a:uFillTx/>
              <a:latin typeface="Corporate Rounde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99600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18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99600"/>
              </a:solidFill>
              <a:effectLst/>
              <a:uLnTx/>
              <a:uFillTx/>
              <a:latin typeface="Corporate Rounde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F99600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2.680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F303C5-CE60-8E26-7158-B30104AAC96A}"/>
              </a:ext>
            </a:extLst>
          </p:cNvPr>
          <p:cNvSpPr txBox="1"/>
          <p:nvPr/>
        </p:nvSpPr>
        <p:spPr>
          <a:xfrm>
            <a:off x="7914388" y="1178157"/>
            <a:ext cx="3257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 spc="600">
                <a:solidFill>
                  <a:srgbClr val="F99600"/>
                </a:solidFill>
                <a:latin typeface="Bahnschrif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9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porate Rounded" pitchFamily="2" charset="0"/>
                <a:ea typeface="+mn-ea"/>
                <a:cs typeface="+mn-cs"/>
              </a:rPr>
              <a:t>PRINCIPALES INTERVENCIONES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srgbClr val="F99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porate Rounded" pitchFamily="2" charset="0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A4FD3E-E3A1-0C53-4055-FBA23C24D4E9}"/>
              </a:ext>
            </a:extLst>
          </p:cNvPr>
          <p:cNvSpPr txBox="1"/>
          <p:nvPr/>
        </p:nvSpPr>
        <p:spPr>
          <a:xfrm>
            <a:off x="7652977" y="1656344"/>
            <a:ext cx="37860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2017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   Avalancha sobre Mocoa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2018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   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Hidroituango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porate Rounde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2020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    Huracán Iota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2024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    Incendios – Fenómeno del niño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2025  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 Emergencia humanitaria Catatumbo</a:t>
            </a: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porate Rounded" pitchFamily="2" charset="0"/>
              <a:ea typeface="+mn-ea"/>
              <a:cs typeface="+mn-cs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71C3018-9436-71D8-6D79-26AA68B65D76}"/>
              </a:ext>
            </a:extLst>
          </p:cNvPr>
          <p:cNvGrpSpPr/>
          <p:nvPr/>
        </p:nvGrpSpPr>
        <p:grpSpPr>
          <a:xfrm>
            <a:off x="6334331" y="3276174"/>
            <a:ext cx="5312910" cy="3601929"/>
            <a:chOff x="6681889" y="3558277"/>
            <a:chExt cx="4886580" cy="3312897"/>
          </a:xfrm>
        </p:grpSpPr>
        <p:pic>
          <p:nvPicPr>
            <p:cNvPr id="7" name="Nice-and-Useful-Moving-Furniture-by-Nendo12-900x1348.jpg">
              <a:extLst>
                <a:ext uri="{FF2B5EF4-FFF2-40B4-BE49-F238E27FC236}">
                  <a16:creationId xmlns:a16="http://schemas.microsoft.com/office/drawing/2014/main" id="{1B07ECA4-3769-055C-024D-2D3CC775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81889" y="3558277"/>
              <a:ext cx="2999001" cy="3312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3" y="0"/>
                  </a:moveTo>
                  <a:cubicBezTo>
                    <a:pt x="2454" y="0"/>
                    <a:pt x="1842" y="0"/>
                    <a:pt x="1435" y="108"/>
                  </a:cubicBezTo>
                  <a:cubicBezTo>
                    <a:pt x="847" y="243"/>
                    <a:pt x="386" y="537"/>
                    <a:pt x="172" y="909"/>
                  </a:cubicBezTo>
                  <a:cubicBezTo>
                    <a:pt x="1" y="1167"/>
                    <a:pt x="0" y="1555"/>
                    <a:pt x="0" y="2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2200"/>
                  </a:lnTo>
                  <a:cubicBezTo>
                    <a:pt x="21600" y="1555"/>
                    <a:pt x="21600" y="1167"/>
                    <a:pt x="21430" y="909"/>
                  </a:cubicBezTo>
                  <a:cubicBezTo>
                    <a:pt x="21216" y="537"/>
                    <a:pt x="20753" y="243"/>
                    <a:pt x="20165" y="108"/>
                  </a:cubicBezTo>
                  <a:cubicBezTo>
                    <a:pt x="19757" y="0"/>
                    <a:pt x="19145" y="0"/>
                    <a:pt x="18126" y="0"/>
                  </a:cubicBezTo>
                  <a:lnTo>
                    <a:pt x="3473" y="0"/>
                  </a:lnTo>
                  <a:close/>
                </a:path>
              </a:pathLst>
            </a:cu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Nice-and-Useful-Moving-Furniture-by-Nendo12-900x1348.jpg">
              <a:extLst>
                <a:ext uri="{FF2B5EF4-FFF2-40B4-BE49-F238E27FC236}">
                  <a16:creationId xmlns:a16="http://schemas.microsoft.com/office/drawing/2014/main" id="{230E1B92-32BE-CBE6-7259-E5B99CD8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48677" y="3560475"/>
              <a:ext cx="1719792" cy="3310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3" y="0"/>
                  </a:moveTo>
                  <a:cubicBezTo>
                    <a:pt x="2454" y="0"/>
                    <a:pt x="1842" y="0"/>
                    <a:pt x="1435" y="108"/>
                  </a:cubicBezTo>
                  <a:cubicBezTo>
                    <a:pt x="847" y="243"/>
                    <a:pt x="386" y="537"/>
                    <a:pt x="172" y="909"/>
                  </a:cubicBezTo>
                  <a:cubicBezTo>
                    <a:pt x="1" y="1167"/>
                    <a:pt x="0" y="1555"/>
                    <a:pt x="0" y="2200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2200"/>
                  </a:lnTo>
                  <a:cubicBezTo>
                    <a:pt x="21600" y="1555"/>
                    <a:pt x="21600" y="1167"/>
                    <a:pt x="21430" y="909"/>
                  </a:cubicBezTo>
                  <a:cubicBezTo>
                    <a:pt x="21216" y="537"/>
                    <a:pt x="20753" y="243"/>
                    <a:pt x="20165" y="108"/>
                  </a:cubicBezTo>
                  <a:cubicBezTo>
                    <a:pt x="19757" y="0"/>
                    <a:pt x="19145" y="0"/>
                    <a:pt x="18126" y="0"/>
                  </a:cubicBezTo>
                  <a:lnTo>
                    <a:pt x="3473" y="0"/>
                  </a:lnTo>
                  <a:close/>
                </a:path>
              </a:pathLst>
            </a:cu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F481169-760A-80BA-E6FC-903A88976305}"/>
              </a:ext>
            </a:extLst>
          </p:cNvPr>
          <p:cNvGrpSpPr/>
          <p:nvPr/>
        </p:nvGrpSpPr>
        <p:grpSpPr>
          <a:xfrm>
            <a:off x="7400267" y="363270"/>
            <a:ext cx="4104740" cy="546146"/>
            <a:chOff x="5131380" y="602353"/>
            <a:chExt cx="5500624" cy="731872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0AAF4B07-BA9B-D34C-90FB-283B0A708444}"/>
                </a:ext>
              </a:extLst>
            </p:cNvPr>
            <p:cNvSpPr/>
            <p:nvPr/>
          </p:nvSpPr>
          <p:spPr>
            <a:xfrm>
              <a:off x="5131380" y="602353"/>
              <a:ext cx="5500624" cy="73187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EED68AE4-6209-68C1-590B-5D34B438D867}"/>
                </a:ext>
              </a:extLst>
            </p:cNvPr>
            <p:cNvGrpSpPr/>
            <p:nvPr/>
          </p:nvGrpSpPr>
          <p:grpSpPr>
            <a:xfrm>
              <a:off x="5459174" y="669151"/>
              <a:ext cx="4759097" cy="598277"/>
              <a:chOff x="5477802" y="735948"/>
              <a:chExt cx="4759097" cy="598277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73C962DE-A4B6-BBD7-CD41-4DCF3582E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2806" y="735949"/>
                <a:ext cx="1118712" cy="598276"/>
              </a:xfrm>
              <a:prstGeom prst="rect">
                <a:avLst/>
              </a:prstGeom>
            </p:spPr>
          </p:pic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9DC7EF80-BCCF-8C2B-4772-E2D03DCEF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8694" y="908352"/>
                <a:ext cx="1278205" cy="272276"/>
              </a:xfrm>
              <a:prstGeom prst="rect">
                <a:avLst/>
              </a:prstGeom>
              <a:noFill/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3B26488-A232-2050-2CEE-76C85518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53264" y="735948"/>
                <a:ext cx="983684" cy="598277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EF0157B9-8F50-FA3D-178E-2ACB5F0EB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7802" y="789789"/>
                <a:ext cx="1013258" cy="509404"/>
              </a:xfrm>
              <a:prstGeom prst="rect">
                <a:avLst/>
              </a:prstGeom>
            </p:spPr>
          </p:pic>
        </p:grp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DE3DA79-EF00-28D8-9E46-30A384B6D225}"/>
              </a:ext>
            </a:extLst>
          </p:cNvPr>
          <p:cNvSpPr txBox="1"/>
          <p:nvPr/>
        </p:nvSpPr>
        <p:spPr>
          <a:xfrm>
            <a:off x="9184394" y="6642556"/>
            <a:ext cx="3016327" cy="215444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 tomada por ABACO emergencia invernal Chocó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D91CCFD-FF0C-8F56-2A68-11FC44AA4A41}"/>
              </a:ext>
            </a:extLst>
          </p:cNvPr>
          <p:cNvSpPr txBox="1"/>
          <p:nvPr/>
        </p:nvSpPr>
        <p:spPr>
          <a:xfrm>
            <a:off x="491163" y="1999488"/>
            <a:ext cx="62865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Articulamos el prótocolo para la participación del sector privado en la 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respuesta a emergencias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porate Rounded" pitchFamily="2" charset="0"/>
                <a:ea typeface="+mn-ea"/>
                <a:cs typeface="+mn-cs"/>
              </a:rPr>
              <a:t>para que sea oportuna, efectiva, eficiente y consecuente con las necesidades reales y específicas de la población afectada.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orporate Rounde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244"/>
          <p:cNvSpPr/>
          <p:nvPr/>
        </p:nvSpPr>
        <p:spPr>
          <a:xfrm>
            <a:off x="-21735" y="4652410"/>
            <a:ext cx="2245500" cy="940028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244"/>
          <p:cNvSpPr/>
          <p:nvPr/>
        </p:nvSpPr>
        <p:spPr>
          <a:xfrm>
            <a:off x="9821428" y="4171421"/>
            <a:ext cx="1929900" cy="964800"/>
          </a:xfrm>
          <a:prstGeom prst="roundRect">
            <a:avLst>
              <a:gd name="adj" fmla="val 10973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256" name="Google Shape;1256;p244"/>
          <p:cNvCxnSpPr/>
          <p:nvPr/>
        </p:nvCxnSpPr>
        <p:spPr>
          <a:xfrm>
            <a:off x="1321045" y="5904472"/>
            <a:ext cx="10434900" cy="0"/>
          </a:xfrm>
          <a:prstGeom prst="straightConnector1">
            <a:avLst/>
          </a:prstGeom>
          <a:noFill/>
          <a:ln w="57150" cap="flat" cmpd="sng">
            <a:solidFill>
              <a:srgbClr val="009EBC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pic>
        <p:nvPicPr>
          <p:cNvPr id="1260" name="Google Shape;1260;p244" descr="Logotip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419" y="1260453"/>
            <a:ext cx="2046528" cy="139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2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012" y="2238711"/>
            <a:ext cx="1056589" cy="489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244"/>
          <p:cNvSpPr txBox="1"/>
          <p:nvPr/>
        </p:nvSpPr>
        <p:spPr>
          <a:xfrm>
            <a:off x="1134878" y="4169725"/>
            <a:ext cx="110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000" b="1" i="0" u="none" strike="noStrike" kern="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Donantes en especie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63" name="Google Shape;1263;p2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1045" y="3417924"/>
            <a:ext cx="753820" cy="753820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244"/>
          <p:cNvSpPr/>
          <p:nvPr/>
        </p:nvSpPr>
        <p:spPr>
          <a:xfrm>
            <a:off x="2872985" y="2109046"/>
            <a:ext cx="2740500" cy="2268162"/>
          </a:xfrm>
          <a:prstGeom prst="rightArrowCallout">
            <a:avLst>
              <a:gd name="adj1" fmla="val 4815"/>
              <a:gd name="adj2" fmla="val 4815"/>
              <a:gd name="adj3" fmla="val 9546"/>
              <a:gd name="adj4" fmla="val 46663"/>
            </a:avLst>
          </a:prstGeom>
          <a:solidFill>
            <a:srgbClr val="075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244"/>
          <p:cNvSpPr txBox="1"/>
          <p:nvPr/>
        </p:nvSpPr>
        <p:spPr>
          <a:xfrm>
            <a:off x="2748928" y="3661546"/>
            <a:ext cx="152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Bancos de Alimentos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67" name="Google Shape;1267;p2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2299" y="2480462"/>
            <a:ext cx="804970" cy="804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2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650666">
            <a:off x="4460561" y="2376049"/>
            <a:ext cx="570331" cy="57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2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3789" y="3413666"/>
            <a:ext cx="832514" cy="832514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244"/>
          <p:cNvSpPr txBox="1"/>
          <p:nvPr/>
        </p:nvSpPr>
        <p:spPr>
          <a:xfrm>
            <a:off x="6462264" y="3622116"/>
            <a:ext cx="10092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000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Diócesis de Sincelejo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244"/>
          <p:cNvSpPr txBox="1"/>
          <p:nvPr/>
        </p:nvSpPr>
        <p:spPr>
          <a:xfrm>
            <a:off x="10419753" y="3569888"/>
            <a:ext cx="1411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100" b="1" i="0" u="none" strike="noStrike" kern="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Familias afectadas y caracterizadas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3" name="Google Shape;1273;p244"/>
          <p:cNvSpPr/>
          <p:nvPr/>
        </p:nvSpPr>
        <p:spPr>
          <a:xfrm rot="-5400000">
            <a:off x="5902607" y="2508624"/>
            <a:ext cx="348300" cy="308100"/>
          </a:xfrm>
          <a:prstGeom prst="rightArrow">
            <a:avLst>
              <a:gd name="adj1" fmla="val 37882"/>
              <a:gd name="adj2" fmla="val 50000"/>
            </a:avLst>
          </a:prstGeom>
          <a:solidFill>
            <a:srgbClr val="075F96"/>
          </a:solidFill>
          <a:ln>
            <a:solidFill>
              <a:srgbClr val="075F96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4" name="Google Shape;1274;p244"/>
          <p:cNvGrpSpPr/>
          <p:nvPr/>
        </p:nvGrpSpPr>
        <p:grpSpPr>
          <a:xfrm>
            <a:off x="5861962" y="1312944"/>
            <a:ext cx="1493484" cy="1078328"/>
            <a:chOff x="5750126" y="4530122"/>
            <a:chExt cx="1493484" cy="1078328"/>
          </a:xfrm>
        </p:grpSpPr>
        <p:sp>
          <p:nvSpPr>
            <p:cNvPr id="1275" name="Google Shape;1275;p244"/>
            <p:cNvSpPr/>
            <p:nvPr/>
          </p:nvSpPr>
          <p:spPr>
            <a:xfrm>
              <a:off x="5764557" y="4552056"/>
              <a:ext cx="1276890" cy="1056394"/>
            </a:xfrm>
            <a:prstGeom prst="roundRect">
              <a:avLst>
                <a:gd name="adj" fmla="val 10973"/>
              </a:avLst>
            </a:prstGeom>
            <a:solidFill>
              <a:schemeClr val="lt1"/>
            </a:solidFill>
            <a:ln w="28575" cap="flat" cmpd="sng">
              <a:solidFill>
                <a:srgbClr val="009EBC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76" name="Google Shape;1276;p244"/>
            <p:cNvSpPr txBox="1"/>
            <p:nvPr/>
          </p:nvSpPr>
          <p:spPr>
            <a:xfrm>
              <a:off x="5750126" y="4530122"/>
              <a:ext cx="1493484" cy="93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CO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Montería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CO" sz="1100" kern="0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Riohacha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CO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Urabá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CO" sz="1100" kern="0" dirty="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rPr>
                <a:t>Santa Marta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CO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Bucaramanga</a:t>
              </a:r>
            </a:p>
          </p:txBody>
        </p:sp>
      </p:grpSp>
      <p:pic>
        <p:nvPicPr>
          <p:cNvPr id="1282" name="Google Shape;1282;p2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44" y="2683933"/>
            <a:ext cx="906117" cy="90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2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14042" y="2958589"/>
            <a:ext cx="694401" cy="69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2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03350" y="2849211"/>
            <a:ext cx="844546" cy="844546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244"/>
          <p:cNvSpPr txBox="1"/>
          <p:nvPr/>
        </p:nvSpPr>
        <p:spPr>
          <a:xfrm>
            <a:off x="7994436" y="3693757"/>
            <a:ext cx="1262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900" b="1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Diócesis y Pastoral social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86" name="Google Shape;1286;p244"/>
          <p:cNvSpPr txBox="1"/>
          <p:nvPr/>
        </p:nvSpPr>
        <p:spPr>
          <a:xfrm>
            <a:off x="4771475" y="5579552"/>
            <a:ext cx="333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Flujo de información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7" name="Google Shape;1287;p244"/>
          <p:cNvSpPr txBox="1"/>
          <p:nvPr/>
        </p:nvSpPr>
        <p:spPr>
          <a:xfrm>
            <a:off x="957816" y="2642656"/>
            <a:ext cx="147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Anuncio de donación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244"/>
          <p:cNvSpPr/>
          <p:nvPr/>
        </p:nvSpPr>
        <p:spPr>
          <a:xfrm>
            <a:off x="613374" y="2660169"/>
            <a:ext cx="347700" cy="3615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89" name="Google Shape;1289;p244"/>
          <p:cNvCxnSpPr>
            <a:stCxn id="1287" idx="2"/>
            <a:endCxn id="1263" idx="0"/>
          </p:cNvCxnSpPr>
          <p:nvPr/>
        </p:nvCxnSpPr>
        <p:spPr>
          <a:xfrm>
            <a:off x="1694166" y="3104356"/>
            <a:ext cx="3900" cy="313500"/>
          </a:xfrm>
          <a:prstGeom prst="straightConnector1">
            <a:avLst/>
          </a:prstGeom>
          <a:noFill/>
          <a:ln w="57150" cap="flat" cmpd="sng">
            <a:solidFill>
              <a:srgbClr val="075F9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90" name="Google Shape;1290;p244"/>
          <p:cNvSpPr txBox="1"/>
          <p:nvPr/>
        </p:nvSpPr>
        <p:spPr>
          <a:xfrm>
            <a:off x="2715353" y="4445341"/>
            <a:ext cx="173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Recepción de donaciones en puntos de acopio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1" name="Google Shape;1291;p244"/>
          <p:cNvSpPr/>
          <p:nvPr/>
        </p:nvSpPr>
        <p:spPr>
          <a:xfrm>
            <a:off x="2472048" y="4577827"/>
            <a:ext cx="347700" cy="3615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244"/>
          <p:cNvSpPr txBox="1"/>
          <p:nvPr/>
        </p:nvSpPr>
        <p:spPr>
          <a:xfrm>
            <a:off x="4016202" y="1519584"/>
            <a:ext cx="173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Coordinación de transporte a zona de emergencia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3" name="Google Shape;1293;p244"/>
          <p:cNvSpPr/>
          <p:nvPr/>
        </p:nvSpPr>
        <p:spPr>
          <a:xfrm>
            <a:off x="4691019" y="1155924"/>
            <a:ext cx="347700" cy="3615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4" name="Google Shape;1294;p244"/>
          <p:cNvSpPr txBox="1"/>
          <p:nvPr/>
        </p:nvSpPr>
        <p:spPr>
          <a:xfrm>
            <a:off x="5528787" y="3630676"/>
            <a:ext cx="1077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000" b="1" i="0" u="none" strike="noStrike" kern="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Banco de Alimentos de la zona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5" name="Google Shape;1295;p244"/>
          <p:cNvSpPr txBox="1"/>
          <p:nvPr/>
        </p:nvSpPr>
        <p:spPr>
          <a:xfrm>
            <a:off x="5711346" y="4177862"/>
            <a:ext cx="1834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Recepción de donaciones en puntos de distribución en la zona afectada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6" name="Google Shape;1296;p244"/>
          <p:cNvSpPr/>
          <p:nvPr/>
        </p:nvSpPr>
        <p:spPr>
          <a:xfrm>
            <a:off x="5445089" y="4218752"/>
            <a:ext cx="347700" cy="3615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97" name="Google Shape;1297;p244"/>
          <p:cNvCxnSpPr/>
          <p:nvPr/>
        </p:nvCxnSpPr>
        <p:spPr>
          <a:xfrm>
            <a:off x="2057813" y="3774848"/>
            <a:ext cx="836400" cy="0"/>
          </a:xfrm>
          <a:prstGeom prst="straightConnector1">
            <a:avLst/>
          </a:prstGeom>
          <a:noFill/>
          <a:ln w="57150" cap="flat" cmpd="sng">
            <a:solidFill>
              <a:srgbClr val="075F9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98" name="Google Shape;1298;p244"/>
          <p:cNvCxnSpPr/>
          <p:nvPr/>
        </p:nvCxnSpPr>
        <p:spPr>
          <a:xfrm>
            <a:off x="7349308" y="3261594"/>
            <a:ext cx="836400" cy="0"/>
          </a:xfrm>
          <a:prstGeom prst="straightConnector1">
            <a:avLst/>
          </a:prstGeom>
          <a:noFill/>
          <a:ln w="57150" cap="flat" cmpd="sng">
            <a:solidFill>
              <a:srgbClr val="075F9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99" name="Google Shape;1299;p244"/>
          <p:cNvSpPr txBox="1"/>
          <p:nvPr/>
        </p:nvSpPr>
        <p:spPr>
          <a:xfrm>
            <a:off x="7987673" y="4073201"/>
            <a:ext cx="152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Transporte a los puntos de distribución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0" name="Google Shape;1300;p244"/>
          <p:cNvSpPr/>
          <p:nvPr/>
        </p:nvSpPr>
        <p:spPr>
          <a:xfrm>
            <a:off x="7719633" y="4094458"/>
            <a:ext cx="347700" cy="3615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244"/>
          <p:cNvSpPr txBox="1"/>
          <p:nvPr/>
        </p:nvSpPr>
        <p:spPr>
          <a:xfrm>
            <a:off x="4775466" y="2724826"/>
            <a:ext cx="8325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900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AVIANCA  LATAM</a:t>
            </a:r>
            <a:endParaRPr kumimoji="0" sz="1100" i="0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303" name="Google Shape;1303;p244"/>
          <p:cNvCxnSpPr>
            <a:stCxn id="1284" idx="3"/>
          </p:cNvCxnSpPr>
          <p:nvPr/>
        </p:nvCxnSpPr>
        <p:spPr>
          <a:xfrm rot="10800000" flipH="1">
            <a:off x="9047896" y="3264284"/>
            <a:ext cx="616500" cy="7200"/>
          </a:xfrm>
          <a:prstGeom prst="straightConnector1">
            <a:avLst/>
          </a:prstGeom>
          <a:noFill/>
          <a:ln w="57150" cap="flat" cmpd="sng">
            <a:solidFill>
              <a:srgbClr val="075F9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4" name="Google Shape;1304;p244"/>
          <p:cNvSpPr txBox="1"/>
          <p:nvPr/>
        </p:nvSpPr>
        <p:spPr>
          <a:xfrm>
            <a:off x="9986085" y="2135478"/>
            <a:ext cx="191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Recepción y entrega de donaciones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5" name="Google Shape;1305;p244"/>
          <p:cNvSpPr/>
          <p:nvPr/>
        </p:nvSpPr>
        <p:spPr>
          <a:xfrm>
            <a:off x="9714963" y="2194025"/>
            <a:ext cx="347700" cy="3615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6" name="Google Shape;1306;p244"/>
          <p:cNvSpPr txBox="1"/>
          <p:nvPr/>
        </p:nvSpPr>
        <p:spPr>
          <a:xfrm>
            <a:off x="9905205" y="4179702"/>
            <a:ext cx="18342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Familias autoalbergadas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Familias en albergues no oficiales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07" name="Google Shape;1307;p2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77231" y="2906012"/>
            <a:ext cx="721287" cy="721287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244"/>
          <p:cNvSpPr txBox="1"/>
          <p:nvPr/>
        </p:nvSpPr>
        <p:spPr>
          <a:xfrm>
            <a:off x="9643622" y="3622451"/>
            <a:ext cx="965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000" b="1" i="0" u="none" strike="noStrike" kern="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Parroquias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09" name="Google Shape;1309;p2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35972" y="2906012"/>
            <a:ext cx="694401" cy="69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44" descr="Un conjunto de letras blancas en un fondo blanco&#10;&#10;El contenido generado por IA puede ser incorrecto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809" y="4815999"/>
            <a:ext cx="609604" cy="6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244"/>
          <p:cNvSpPr txBox="1"/>
          <p:nvPr/>
        </p:nvSpPr>
        <p:spPr>
          <a:xfrm>
            <a:off x="800785" y="4739047"/>
            <a:ext cx="14727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Activación campaña recaudación de fondos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8" name="Google Shape;1258;p244"/>
          <p:cNvSpPr txBox="1"/>
          <p:nvPr/>
        </p:nvSpPr>
        <p:spPr>
          <a:xfrm>
            <a:off x="1944522" y="151819"/>
            <a:ext cx="4969043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3600" b="1" i="0" u="none" strike="noStrike" kern="0" cap="none" spc="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DIN Condensed" pitchFamily="2" charset="0"/>
                <a:ea typeface="Bodoni Ornaments" pitchFamily="2" charset="0"/>
                <a:cs typeface="Arial"/>
                <a:sym typeface="Arial"/>
              </a:rPr>
              <a:t>PROTOCOLO DE </a:t>
            </a:r>
            <a:r>
              <a:rPr kumimoji="0" lang="es-CO" sz="3600" b="1" i="0" u="none" strike="noStrike" kern="0" cap="none" spc="0" normalizeH="0" baseline="0" noProof="0" dirty="0">
                <a:ln>
                  <a:noFill/>
                </a:ln>
                <a:solidFill>
                  <a:srgbClr val="009EBC"/>
                </a:solidFill>
                <a:effectLst/>
                <a:uLnTx/>
                <a:uFillTx/>
                <a:latin typeface="DIN Condensed" pitchFamily="2" charset="0"/>
                <a:ea typeface="Bodoni Ornaments" pitchFamily="2" charset="0"/>
                <a:cs typeface="Arial"/>
                <a:sym typeface="Arial"/>
              </a:rPr>
              <a:t>COORDINACIÓN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9EBC"/>
              </a:solidFill>
              <a:effectLst/>
              <a:uLnTx/>
              <a:uFillTx/>
              <a:latin typeface="DIN Condensed" pitchFamily="2" charset="0"/>
              <a:ea typeface="Bodoni Ornaments" pitchFamily="2" charset="0"/>
              <a:cs typeface="Arial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09D633-7136-E65C-F8E6-556EC287AC0A}"/>
              </a:ext>
            </a:extLst>
          </p:cNvPr>
          <p:cNvSpPr txBox="1"/>
          <p:nvPr/>
        </p:nvSpPr>
        <p:spPr>
          <a:xfrm>
            <a:off x="2582800" y="650963"/>
            <a:ext cx="3816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dirty="0">
                <a:latin typeface="Avenir Next Condensed" panose="020B0506020202020204" pitchFamily="34" charset="0"/>
              </a:rPr>
              <a:t>DEL SECTOR PRIVADO EN RESPUESTA A EMERGENCIAS Y DESASTRES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B51496-43F5-135F-3EB1-0289F8E6851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" r="97046" b="54220"/>
          <a:stretch>
            <a:fillRect/>
          </a:stretch>
        </p:blipFill>
        <p:spPr>
          <a:xfrm>
            <a:off x="6866996" y="107856"/>
            <a:ext cx="46569" cy="9176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A47F59-365B-A37B-0B31-378AEE2F81FE}"/>
              </a:ext>
            </a:extLst>
          </p:cNvPr>
          <p:cNvSpPr txBox="1"/>
          <p:nvPr/>
        </p:nvSpPr>
        <p:spPr>
          <a:xfrm>
            <a:off x="6953170" y="163042"/>
            <a:ext cx="3712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009EBC"/>
                </a:solidFill>
                <a:latin typeface="Avenir Book" panose="02000503020000020003" pitchFamily="2" charset="0"/>
              </a:rPr>
              <a:t>MODELO OPERATIVO DEL CORREDOR HUMANITARIO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6C4371-7AEC-301B-E9EB-ACFA59AE23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7" t="20188" b="12813"/>
          <a:stretch>
            <a:fillRect/>
          </a:stretch>
        </p:blipFill>
        <p:spPr bwMode="auto">
          <a:xfrm>
            <a:off x="10911110" y="6276340"/>
            <a:ext cx="993775" cy="581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ANDI - Fundación ANDI Gerencia de Arquitectura Social">
            <a:extLst>
              <a:ext uri="{FF2B5EF4-FFF2-40B4-BE49-F238E27FC236}">
                <a16:creationId xmlns:a16="http://schemas.microsoft.com/office/drawing/2014/main" id="{D6C0AC41-A056-4CBD-47B1-2475A6D17A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793" y="6418580"/>
            <a:ext cx="732155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ANDI - Quiénes Somos">
            <a:extLst>
              <a:ext uri="{FF2B5EF4-FFF2-40B4-BE49-F238E27FC236}">
                <a16:creationId xmlns:a16="http://schemas.microsoft.com/office/drawing/2014/main" id="{9684ED2A-5754-EF45-E446-19813D6F60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176" y="6350306"/>
            <a:ext cx="837565" cy="3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00FB265-1E65-03FC-C178-A5257B4782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887" y="6409722"/>
            <a:ext cx="1248410" cy="266065"/>
          </a:xfrm>
          <a:prstGeom prst="rect">
            <a:avLst/>
          </a:prstGeom>
          <a:noFill/>
        </p:spPr>
      </p:pic>
      <p:sp>
        <p:nvSpPr>
          <p:cNvPr id="12" name="Google Shape;1302;p244">
            <a:extLst>
              <a:ext uri="{FF2B5EF4-FFF2-40B4-BE49-F238E27FC236}">
                <a16:creationId xmlns:a16="http://schemas.microsoft.com/office/drawing/2014/main" id="{87BAEAA9-AB91-E5C1-5CF9-669CED33664C}"/>
              </a:ext>
            </a:extLst>
          </p:cNvPr>
          <p:cNvSpPr txBox="1"/>
          <p:nvPr/>
        </p:nvSpPr>
        <p:spPr>
          <a:xfrm>
            <a:off x="4359209" y="4275208"/>
            <a:ext cx="832514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900" i="0" u="none" strike="noStrike" kern="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FFMM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900" kern="0" dirty="0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rPr>
              <a:t>Fletes </a:t>
            </a:r>
            <a:r>
              <a:rPr lang="es-CO" sz="800" i="1" kern="0" dirty="0">
                <a:solidFill>
                  <a:srgbClr val="757070"/>
                </a:solidFill>
                <a:latin typeface="Verdana"/>
                <a:ea typeface="Verdana"/>
                <a:cs typeface="Verdana"/>
                <a:sym typeface="Verdana"/>
              </a:rPr>
              <a:t>(Fondos de campaña)</a:t>
            </a:r>
            <a:endParaRPr kumimoji="0" sz="1100" i="1" u="none" strike="noStrike" kern="0" cap="none" spc="0" normalizeH="0" baseline="0" noProof="0" dirty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4" name="Conector curvado 13">
            <a:extLst>
              <a:ext uri="{FF2B5EF4-FFF2-40B4-BE49-F238E27FC236}">
                <a16:creationId xmlns:a16="http://schemas.microsoft.com/office/drawing/2014/main" id="{3F42190C-B044-67C6-529A-4C27DABFDFE2}"/>
              </a:ext>
            </a:extLst>
          </p:cNvPr>
          <p:cNvCxnSpPr>
            <a:cxnSpLocks/>
            <a:stCxn id="1311" idx="2"/>
            <a:endCxn id="12" idx="2"/>
          </p:cNvCxnSpPr>
          <p:nvPr/>
        </p:nvCxnSpPr>
        <p:spPr>
          <a:xfrm rot="5400000" flipH="1" flipV="1">
            <a:off x="2816659" y="3611196"/>
            <a:ext cx="679282" cy="3238331"/>
          </a:xfrm>
          <a:prstGeom prst="curvedConnector3">
            <a:avLst>
              <a:gd name="adj1" fmla="val -33653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5A4EB3-60C4-A1E7-C8DC-3C53AB6A22DF}"/>
              </a:ext>
            </a:extLst>
          </p:cNvPr>
          <p:cNvSpPr txBox="1"/>
          <p:nvPr/>
        </p:nvSpPr>
        <p:spPr>
          <a:xfrm>
            <a:off x="3261359" y="333437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69631F7-CCEF-FD74-2933-6FEDE8EDADEB}"/>
              </a:ext>
            </a:extLst>
          </p:cNvPr>
          <p:cNvSpPr txBox="1"/>
          <p:nvPr/>
        </p:nvSpPr>
        <p:spPr>
          <a:xfrm>
            <a:off x="2057814" y="5928434"/>
            <a:ext cx="924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rgbClr val="009EBC"/>
                </a:solidFill>
                <a:latin typeface="Century Gothic" panose="020B0502020202020204" pitchFamily="34" charset="0"/>
              </a:rPr>
              <a:t>Fotografías, Reporte de kg gestionados directamente por los BA en su territorio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31F93C2-A249-7A30-BD03-58CFED6CA51D}"/>
              </a:ext>
            </a:extLst>
          </p:cNvPr>
          <p:cNvSpPr txBox="1"/>
          <p:nvPr/>
        </p:nvSpPr>
        <p:spPr>
          <a:xfrm>
            <a:off x="64984" y="5570003"/>
            <a:ext cx="14582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bg1">
                    <a:lumMod val="65000"/>
                  </a:schemeClr>
                </a:solidFill>
              </a:rPr>
              <a:t>Fletes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900" dirty="0">
                <a:solidFill>
                  <a:schemeClr val="bg1">
                    <a:lumMod val="65000"/>
                  </a:schemeClr>
                </a:solidFill>
              </a:rPr>
              <a:t>Elementos para mejorar la operación logística del BA en zona afectada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CDDADF5-8A51-AA95-B0D9-AC39391B5D1B}"/>
              </a:ext>
            </a:extLst>
          </p:cNvPr>
          <p:cNvSpPr txBox="1"/>
          <p:nvPr/>
        </p:nvSpPr>
        <p:spPr>
          <a:xfrm>
            <a:off x="6979832" y="762581"/>
            <a:ext cx="3398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spc="300" dirty="0">
                <a:latin typeface="Century Gothic" panose="020B0502020202020204" pitchFamily="34" charset="0"/>
              </a:rPr>
              <a:t>EMERGENCIA INVERNAL I - 2026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7A09A-F65D-C476-66C9-45F530F1A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Rectángulo redondeado 1078">
            <a:extLst>
              <a:ext uri="{FF2B5EF4-FFF2-40B4-BE49-F238E27FC236}">
                <a16:creationId xmlns:a16="http://schemas.microsoft.com/office/drawing/2014/main" id="{B1CEE3E1-8ED0-638F-A773-BFD90AD13AA7}"/>
              </a:ext>
            </a:extLst>
          </p:cNvPr>
          <p:cNvSpPr/>
          <p:nvPr/>
        </p:nvSpPr>
        <p:spPr>
          <a:xfrm>
            <a:off x="9338571" y="1010168"/>
            <a:ext cx="3265075" cy="430683"/>
          </a:xfrm>
          <a:prstGeom prst="roundRect">
            <a:avLst/>
          </a:prstGeom>
          <a:solidFill>
            <a:srgbClr val="009EBC">
              <a:alpha val="1897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solidFill>
                <a:schemeClr val="tx1"/>
              </a:solidFill>
              <a:latin typeface="DIN Condensed" pitchFamily="2" charset="0"/>
            </a:endParaRPr>
          </a:p>
        </p:txBody>
      </p:sp>
      <p:sp>
        <p:nvSpPr>
          <p:cNvPr id="1061" name="Rectángulo 1060">
            <a:extLst>
              <a:ext uri="{FF2B5EF4-FFF2-40B4-BE49-F238E27FC236}">
                <a16:creationId xmlns:a16="http://schemas.microsoft.com/office/drawing/2014/main" id="{A95C0A36-7A85-207B-CF84-975724710177}"/>
              </a:ext>
            </a:extLst>
          </p:cNvPr>
          <p:cNvSpPr/>
          <p:nvPr/>
        </p:nvSpPr>
        <p:spPr>
          <a:xfrm>
            <a:off x="-76703" y="2573572"/>
            <a:ext cx="4116640" cy="523220"/>
          </a:xfrm>
          <a:prstGeom prst="rect">
            <a:avLst/>
          </a:prstGeom>
          <a:solidFill>
            <a:srgbClr val="009E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60" name="Imagen 1059">
            <a:extLst>
              <a:ext uri="{FF2B5EF4-FFF2-40B4-BE49-F238E27FC236}">
                <a16:creationId xmlns:a16="http://schemas.microsoft.com/office/drawing/2014/main" id="{700479C6-D287-4186-F8B9-4B18B822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305" y="-323075"/>
            <a:ext cx="2411995" cy="158197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BC87F56-473F-2A2D-CD81-A91E36AE343A}"/>
              </a:ext>
            </a:extLst>
          </p:cNvPr>
          <p:cNvSpPr txBox="1"/>
          <p:nvPr/>
        </p:nvSpPr>
        <p:spPr>
          <a:xfrm>
            <a:off x="2869661" y="313031"/>
            <a:ext cx="442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GESTIÓN REALIZADA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667719-B5A3-9853-2619-A0755A949296}"/>
              </a:ext>
            </a:extLst>
          </p:cNvPr>
          <p:cNvSpPr txBox="1"/>
          <p:nvPr/>
        </p:nvSpPr>
        <p:spPr>
          <a:xfrm>
            <a:off x="3827813" y="596364"/>
            <a:ext cx="3398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spc="300" dirty="0">
                <a:latin typeface="Century Gothic" panose="020B0502020202020204" pitchFamily="34" charset="0"/>
              </a:rPr>
              <a:t>EMERGENCIA INVERNAL I - 2026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0DBC01-9997-565D-36AE-44CA619B7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513" y="313504"/>
            <a:ext cx="1793511" cy="382239"/>
          </a:xfrm>
          <a:prstGeom prst="rect">
            <a:avLst/>
          </a:prstGeom>
          <a:noFill/>
        </p:spPr>
      </p:pic>
      <p:sp>
        <p:nvSpPr>
          <p:cNvPr id="14" name="Google Shape;1258;p244">
            <a:extLst>
              <a:ext uri="{FF2B5EF4-FFF2-40B4-BE49-F238E27FC236}">
                <a16:creationId xmlns:a16="http://schemas.microsoft.com/office/drawing/2014/main" id="{12CF02D5-9400-631D-40F5-A6604BDFFF07}"/>
              </a:ext>
            </a:extLst>
          </p:cNvPr>
          <p:cNvSpPr txBox="1"/>
          <p:nvPr/>
        </p:nvSpPr>
        <p:spPr>
          <a:xfrm>
            <a:off x="3042636" y="59835"/>
            <a:ext cx="49690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5B5B5B"/>
                </a:solidFill>
                <a:effectLst/>
                <a:uLnTx/>
                <a:uFillTx/>
                <a:latin typeface="DIN Condensed" pitchFamily="2" charset="0"/>
                <a:ea typeface="Bodoni Ornaments" pitchFamily="2" charset="0"/>
                <a:cs typeface="Arial"/>
                <a:sym typeface="Arial"/>
              </a:rPr>
              <a:t>GESTIÓN 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009EBC"/>
                </a:solidFill>
                <a:effectLst/>
                <a:uLnTx/>
                <a:uFillTx/>
                <a:latin typeface="DIN Condensed" pitchFamily="2" charset="0"/>
                <a:ea typeface="Bodoni Ornaments" pitchFamily="2" charset="0"/>
                <a:cs typeface="Arial"/>
                <a:sym typeface="Arial"/>
              </a:rPr>
              <a:t>REALIZADA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9EBC"/>
              </a:solidFill>
              <a:effectLst/>
              <a:uLnTx/>
              <a:uFillTx/>
              <a:latin typeface="DIN Condensed" pitchFamily="2" charset="0"/>
              <a:ea typeface="Bodoni Ornaments" pitchFamily="2" charset="0"/>
              <a:cs typeface="Arial"/>
              <a:sym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FAD0982-8AF4-0627-9F26-56AA7AB446AA}"/>
              </a:ext>
            </a:extLst>
          </p:cNvPr>
          <p:cNvSpPr txBox="1"/>
          <p:nvPr/>
        </p:nvSpPr>
        <p:spPr>
          <a:xfrm>
            <a:off x="-65450" y="969644"/>
            <a:ext cx="4228422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_tradnl" sz="1200" b="1" u="sng" dirty="0">
                <a:solidFill>
                  <a:schemeClr val="bg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SITUACIÓN ACTUAL</a:t>
            </a:r>
            <a:endParaRPr lang="es-CO" sz="1400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es-ES_tradnl" sz="1200" dirty="0">
                <a:solidFill>
                  <a:schemeClr val="bg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17 departamentos afectados</a:t>
            </a:r>
            <a:r>
              <a:rPr lang="es-CO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y </a:t>
            </a:r>
            <a:r>
              <a:rPr lang="es-ES_tradnl" sz="1200" dirty="0">
                <a:solidFill>
                  <a:schemeClr val="bg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104 municipios afectados</a:t>
            </a:r>
          </a:p>
          <a:p>
            <a:pPr algn="ctr">
              <a:buNone/>
            </a:pPr>
            <a:endParaRPr lang="es-CO" sz="7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es-ES_tradnl" sz="1400" b="1" dirty="0">
                <a:solidFill>
                  <a:schemeClr val="bg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94.431 familias</a:t>
            </a:r>
            <a:r>
              <a:rPr lang="es-ES_tradnl" sz="1400" dirty="0">
                <a:solidFill>
                  <a:schemeClr val="bg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400" b="1" dirty="0">
                <a:solidFill>
                  <a:schemeClr val="bg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afectadas</a:t>
            </a:r>
            <a:endParaRPr lang="es-CO" sz="1600" b="1" dirty="0">
              <a:solidFill>
                <a:schemeClr val="bg2">
                  <a:lumMod val="50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ES_tradnl" sz="1200" dirty="0">
                <a:solidFill>
                  <a:schemeClr val="bg2">
                    <a:lumMod val="50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Principales afectaciones en Córdoba, Sucre, Antioquia, Magdalena, La Guajira, Santander, Bolívar, Chocó</a:t>
            </a:r>
            <a:endParaRPr lang="es-CO" sz="1400" dirty="0">
              <a:solidFill>
                <a:schemeClr val="bg2">
                  <a:lumMod val="50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C8DEB16-1C05-EFA9-A1C5-9ABF49A49BCF}"/>
              </a:ext>
            </a:extLst>
          </p:cNvPr>
          <p:cNvSpPr txBox="1"/>
          <p:nvPr/>
        </p:nvSpPr>
        <p:spPr>
          <a:xfrm>
            <a:off x="-70789" y="2673989"/>
            <a:ext cx="414123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ES_tradnl" sz="1400" b="1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GESTIÓN REALIZADA EN EL CORREDOR</a:t>
            </a:r>
            <a:endParaRPr lang="es-CO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endParaRPr lang="es-ES_tradnl" sz="13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ES_tradnl" sz="13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Activación Nacional: 26 Bancos de Alimentos</a:t>
            </a:r>
            <a:r>
              <a:rPr lang="es-ES_tradnl" sz="13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activos y </a:t>
            </a:r>
            <a:r>
              <a:rPr lang="es-ES_tradnl" sz="13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 diócesis</a:t>
            </a:r>
            <a:endParaRPr lang="es-CO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buNone/>
            </a:pPr>
            <a:endParaRPr lang="es-ES_tradnl" sz="16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endParaRPr lang="es-ES_tradnl" sz="8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es-ES_tradnl" sz="16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342.420</a:t>
            </a:r>
            <a:r>
              <a:rPr lang="es-ES_tradnl" sz="16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kg </a:t>
            </a:r>
            <a:r>
              <a:rPr lang="es-ES_tradnl" sz="16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de producto gestionado</a:t>
            </a:r>
          </a:p>
          <a:p>
            <a:pPr algn="ctr">
              <a:buNone/>
            </a:pPr>
            <a:endParaRPr lang="es-ES_tradnl" sz="14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endParaRPr lang="es-ES_tradnl" sz="14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endParaRPr lang="es-ES_tradnl" sz="1400" b="1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endParaRPr lang="es-ES_tradnl" sz="800" b="1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es-ES_tradnl" sz="1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6.874</a:t>
            </a:r>
            <a:r>
              <a:rPr lang="es-ES_tradnl" sz="14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familias beneficiadas </a:t>
            </a:r>
            <a:r>
              <a:rPr lang="es-ES_tradnl" sz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en Córdoba, La Guajira, Antioquia, Magdalena, Sucre, Santander y Bolívar</a:t>
            </a:r>
            <a:endParaRPr lang="es-ES_tradnl" sz="14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D9A02B2-9671-8510-3DC4-484F4DA26D36}"/>
              </a:ext>
            </a:extLst>
          </p:cNvPr>
          <p:cNvSpPr txBox="1"/>
          <p:nvPr/>
        </p:nvSpPr>
        <p:spPr>
          <a:xfrm>
            <a:off x="291190" y="4204455"/>
            <a:ext cx="2444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_tradnl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2.113 kg anunciados</a:t>
            </a:r>
          </a:p>
          <a:p>
            <a:pPr>
              <a:buNone/>
            </a:pPr>
            <a:r>
              <a:rPr lang="es-ES_tradnl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11.221 kg en transito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9E701FDE-AAB6-039A-78B4-164070567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1" y="6051320"/>
            <a:ext cx="3233194" cy="820692"/>
          </a:xfrm>
          <a:prstGeom prst="rect">
            <a:avLst/>
          </a:prstGeom>
        </p:spPr>
      </p:pic>
      <p:pic>
        <p:nvPicPr>
          <p:cNvPr id="1048" name="Imagen 17" descr="Diakonía de la Paz-Sincelejo | Sincelejo">
            <a:extLst>
              <a:ext uri="{FF2B5EF4-FFF2-40B4-BE49-F238E27FC236}">
                <a16:creationId xmlns:a16="http://schemas.microsoft.com/office/drawing/2014/main" id="{A9797B95-D209-66BD-DD73-0A9C74444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04" y="6504904"/>
            <a:ext cx="340927" cy="34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Fundación Banco Diocesano De Alimentos San José Diócesis Del Espinal | El  Espinal">
            <a:extLst>
              <a:ext uri="{FF2B5EF4-FFF2-40B4-BE49-F238E27FC236}">
                <a16:creationId xmlns:a16="http://schemas.microsoft.com/office/drawing/2014/main" id="{56F74A45-B4C0-C880-9763-E1E765055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47" y="6504904"/>
            <a:ext cx="331128" cy="33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F94ED7BD-08FA-44B8-DC92-18AA719D16CF}"/>
              </a:ext>
            </a:extLst>
          </p:cNvPr>
          <p:cNvSpPr txBox="1"/>
          <p:nvPr/>
        </p:nvSpPr>
        <p:spPr>
          <a:xfrm>
            <a:off x="47973" y="5728679"/>
            <a:ext cx="35974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1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 Y ACOPÍO CON GESTIÓN ACTUAL DE KG</a:t>
            </a:r>
          </a:p>
        </p:txBody>
      </p:sp>
      <p:sp>
        <p:nvSpPr>
          <p:cNvPr id="1054" name="Elipse 1053">
            <a:extLst>
              <a:ext uri="{FF2B5EF4-FFF2-40B4-BE49-F238E27FC236}">
                <a16:creationId xmlns:a16="http://schemas.microsoft.com/office/drawing/2014/main" id="{82533C43-DB59-69CE-FCA8-A7780B86916A}"/>
              </a:ext>
            </a:extLst>
          </p:cNvPr>
          <p:cNvSpPr/>
          <p:nvPr/>
        </p:nvSpPr>
        <p:spPr>
          <a:xfrm>
            <a:off x="134498" y="4249514"/>
            <a:ext cx="156692" cy="16421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55" name="Elipse 1054">
            <a:extLst>
              <a:ext uri="{FF2B5EF4-FFF2-40B4-BE49-F238E27FC236}">
                <a16:creationId xmlns:a16="http://schemas.microsoft.com/office/drawing/2014/main" id="{293F913B-00F8-4C64-6D6C-B8E3D9B77AE4}"/>
              </a:ext>
            </a:extLst>
          </p:cNvPr>
          <p:cNvSpPr/>
          <p:nvPr/>
        </p:nvSpPr>
        <p:spPr>
          <a:xfrm>
            <a:off x="134498" y="4474973"/>
            <a:ext cx="156692" cy="1481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56" name="Elipse 1055">
            <a:extLst>
              <a:ext uri="{FF2B5EF4-FFF2-40B4-BE49-F238E27FC236}">
                <a16:creationId xmlns:a16="http://schemas.microsoft.com/office/drawing/2014/main" id="{5B1C0749-AEAE-0D7F-43BA-85E76F0924E2}"/>
              </a:ext>
            </a:extLst>
          </p:cNvPr>
          <p:cNvSpPr/>
          <p:nvPr/>
        </p:nvSpPr>
        <p:spPr>
          <a:xfrm>
            <a:off x="2190233" y="4280695"/>
            <a:ext cx="156692" cy="16319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57" name="Elipse 1056">
            <a:extLst>
              <a:ext uri="{FF2B5EF4-FFF2-40B4-BE49-F238E27FC236}">
                <a16:creationId xmlns:a16="http://schemas.microsoft.com/office/drawing/2014/main" id="{A6686809-87BD-5EC3-4999-7BEEF3AF4274}"/>
              </a:ext>
            </a:extLst>
          </p:cNvPr>
          <p:cNvSpPr/>
          <p:nvPr/>
        </p:nvSpPr>
        <p:spPr>
          <a:xfrm>
            <a:off x="2190233" y="4507766"/>
            <a:ext cx="156692" cy="14813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62" name="CuadroTexto 1061">
            <a:extLst>
              <a:ext uri="{FF2B5EF4-FFF2-40B4-BE49-F238E27FC236}">
                <a16:creationId xmlns:a16="http://schemas.microsoft.com/office/drawing/2014/main" id="{EE9ED1D6-56CE-E4A7-DE0D-7B9C0F587C89}"/>
              </a:ext>
            </a:extLst>
          </p:cNvPr>
          <p:cNvSpPr txBox="1"/>
          <p:nvPr/>
        </p:nvSpPr>
        <p:spPr>
          <a:xfrm>
            <a:off x="9210539" y="1002431"/>
            <a:ext cx="2933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latin typeface="Century Gothic" panose="020B0502020202020204" pitchFamily="34" charset="0"/>
              </a:rPr>
              <a:t>DEPARTAMENTOS</a:t>
            </a:r>
            <a:r>
              <a:rPr lang="es-CO" sz="1200" dirty="0">
                <a:latin typeface="Century Gothic" panose="020B0502020202020204" pitchFamily="34" charset="0"/>
              </a:rPr>
              <a:t> CON MAYOR CANTIDAD DE </a:t>
            </a:r>
            <a:r>
              <a:rPr lang="es-CO" sz="1200" b="1" dirty="0">
                <a:latin typeface="Century Gothic" panose="020B0502020202020204" pitchFamily="34" charset="0"/>
              </a:rPr>
              <a:t>FAMILIAS AFECTADAS</a:t>
            </a:r>
          </a:p>
        </p:txBody>
      </p:sp>
      <p:sp>
        <p:nvSpPr>
          <p:cNvPr id="1066" name="Rectángulo redondeado 1065">
            <a:extLst>
              <a:ext uri="{FF2B5EF4-FFF2-40B4-BE49-F238E27FC236}">
                <a16:creationId xmlns:a16="http://schemas.microsoft.com/office/drawing/2014/main" id="{3351AE8A-98C6-9E2B-3012-11207B48B854}"/>
              </a:ext>
            </a:extLst>
          </p:cNvPr>
          <p:cNvSpPr/>
          <p:nvPr/>
        </p:nvSpPr>
        <p:spPr>
          <a:xfrm>
            <a:off x="9735454" y="4615123"/>
            <a:ext cx="2952886" cy="568009"/>
          </a:xfrm>
          <a:prstGeom prst="roundRect">
            <a:avLst/>
          </a:prstGeom>
          <a:solidFill>
            <a:schemeClr val="accent6">
              <a:alpha val="1991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  <a:latin typeface="DIN Condensed" pitchFamily="2" charset="0"/>
              </a:rPr>
              <a:t>148 toneladas</a:t>
            </a:r>
          </a:p>
        </p:txBody>
      </p:sp>
      <p:sp>
        <p:nvSpPr>
          <p:cNvPr id="1068" name="CuadroTexto 1067">
            <a:extLst>
              <a:ext uri="{FF2B5EF4-FFF2-40B4-BE49-F238E27FC236}">
                <a16:creationId xmlns:a16="http://schemas.microsoft.com/office/drawing/2014/main" id="{C9DC3CEA-2E60-6B79-C3EF-689B6EC480F7}"/>
              </a:ext>
            </a:extLst>
          </p:cNvPr>
          <p:cNvSpPr txBox="1"/>
          <p:nvPr/>
        </p:nvSpPr>
        <p:spPr>
          <a:xfrm>
            <a:off x="9802316" y="5176969"/>
            <a:ext cx="219159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050" dirty="0"/>
              <a:t>gestionadas directamente por los </a:t>
            </a:r>
            <a:r>
              <a:rPr lang="es-CO" sz="1050" b="1" dirty="0"/>
              <a:t>Bancos de Alimentos y Diócesis de Sincelejo</a:t>
            </a:r>
          </a:p>
        </p:txBody>
      </p:sp>
      <p:sp>
        <p:nvSpPr>
          <p:cNvPr id="1069" name="Rectángulo redondeado 1068">
            <a:extLst>
              <a:ext uri="{FF2B5EF4-FFF2-40B4-BE49-F238E27FC236}">
                <a16:creationId xmlns:a16="http://schemas.microsoft.com/office/drawing/2014/main" id="{021D09F9-7A0B-5DD4-8DBB-731E18D7D746}"/>
              </a:ext>
            </a:extLst>
          </p:cNvPr>
          <p:cNvSpPr/>
          <p:nvPr/>
        </p:nvSpPr>
        <p:spPr>
          <a:xfrm>
            <a:off x="-113407" y="3864425"/>
            <a:ext cx="4156903" cy="302907"/>
          </a:xfrm>
          <a:prstGeom prst="roundRect">
            <a:avLst/>
          </a:prstGeom>
          <a:solidFill>
            <a:srgbClr val="009EBC">
              <a:alpha val="1897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800" dirty="0">
              <a:solidFill>
                <a:schemeClr val="tx1"/>
              </a:solidFill>
              <a:latin typeface="DIN Condensed" pitchFamily="2" charset="0"/>
            </a:endParaRPr>
          </a:p>
        </p:txBody>
      </p:sp>
      <p:sp>
        <p:nvSpPr>
          <p:cNvPr id="1070" name="Rectángulo redondeado 1069">
            <a:extLst>
              <a:ext uri="{FF2B5EF4-FFF2-40B4-BE49-F238E27FC236}">
                <a16:creationId xmlns:a16="http://schemas.microsoft.com/office/drawing/2014/main" id="{4EEC2ADF-147D-AEA0-4179-16348ECF1968}"/>
              </a:ext>
            </a:extLst>
          </p:cNvPr>
          <p:cNvSpPr/>
          <p:nvPr/>
        </p:nvSpPr>
        <p:spPr>
          <a:xfrm>
            <a:off x="9735454" y="5926023"/>
            <a:ext cx="2952880" cy="568009"/>
          </a:xfrm>
          <a:prstGeom prst="roundRect">
            <a:avLst/>
          </a:prstGeom>
          <a:solidFill>
            <a:srgbClr val="FFC000">
              <a:alpha val="1991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>
                <a:solidFill>
                  <a:schemeClr val="tx1"/>
                </a:solidFill>
                <a:latin typeface="DIN Condensed" pitchFamily="2" charset="0"/>
              </a:rPr>
              <a:t>75 toneladas</a:t>
            </a:r>
          </a:p>
        </p:txBody>
      </p:sp>
      <p:sp>
        <p:nvSpPr>
          <p:cNvPr id="1071" name="CuadroTexto 1070">
            <a:extLst>
              <a:ext uri="{FF2B5EF4-FFF2-40B4-BE49-F238E27FC236}">
                <a16:creationId xmlns:a16="http://schemas.microsoft.com/office/drawing/2014/main" id="{D0DB17EB-52F5-6973-F556-9A1E6B5B73EA}"/>
              </a:ext>
            </a:extLst>
          </p:cNvPr>
          <p:cNvSpPr txBox="1"/>
          <p:nvPr/>
        </p:nvSpPr>
        <p:spPr>
          <a:xfrm>
            <a:off x="9909278" y="6462085"/>
            <a:ext cx="21174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100" dirty="0"/>
              <a:t>gestionadas por </a:t>
            </a:r>
            <a:r>
              <a:rPr lang="es-CO" sz="1100" b="1" dirty="0"/>
              <a:t>ABACO</a:t>
            </a:r>
          </a:p>
        </p:txBody>
      </p:sp>
      <p:grpSp>
        <p:nvGrpSpPr>
          <p:cNvPr id="1081" name="Grupo 1080">
            <a:extLst>
              <a:ext uri="{FF2B5EF4-FFF2-40B4-BE49-F238E27FC236}">
                <a16:creationId xmlns:a16="http://schemas.microsoft.com/office/drawing/2014/main" id="{F787B101-1128-FD84-566B-A4A82D750D33}"/>
              </a:ext>
            </a:extLst>
          </p:cNvPr>
          <p:cNvGrpSpPr/>
          <p:nvPr/>
        </p:nvGrpSpPr>
        <p:grpSpPr>
          <a:xfrm>
            <a:off x="4711557" y="1403441"/>
            <a:ext cx="5440027" cy="5336468"/>
            <a:chOff x="4250974" y="729875"/>
            <a:chExt cx="6021658" cy="5840067"/>
          </a:xfrm>
        </p:grpSpPr>
        <p:sp>
          <p:nvSpPr>
            <p:cNvPr id="1063" name="CuadroTexto 1062">
              <a:extLst>
                <a:ext uri="{FF2B5EF4-FFF2-40B4-BE49-F238E27FC236}">
                  <a16:creationId xmlns:a16="http://schemas.microsoft.com/office/drawing/2014/main" id="{D5643ECC-1DF5-9759-A340-6CB6FCE4D109}"/>
                </a:ext>
              </a:extLst>
            </p:cNvPr>
            <p:cNvSpPr txBox="1"/>
            <p:nvPr/>
          </p:nvSpPr>
          <p:spPr>
            <a:xfrm>
              <a:off x="4250974" y="2198686"/>
              <a:ext cx="1457130" cy="488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050" dirty="0">
                  <a:latin typeface="Century Gothic" panose="020B0502020202020204" pitchFamily="34" charset="0"/>
                </a:rPr>
                <a:t>1.562 afectadas</a:t>
              </a:r>
            </a:p>
            <a:p>
              <a:pPr algn="ctr"/>
              <a:endParaRPr lang="es-CO" sz="200" dirty="0">
                <a:latin typeface="Century Gothic" panose="020B0502020202020204" pitchFamily="34" charset="0"/>
              </a:endParaRPr>
            </a:p>
            <a:p>
              <a:pPr algn="ctr"/>
              <a:r>
                <a:rPr lang="es-CO" sz="1050" dirty="0">
                  <a:latin typeface="Century Gothic" panose="020B0502020202020204" pitchFamily="34" charset="0"/>
                </a:rPr>
                <a:t>139 beneficiadas</a:t>
              </a:r>
            </a:p>
          </p:txBody>
        </p:sp>
        <p:cxnSp>
          <p:nvCxnSpPr>
            <p:cNvPr id="1064" name="Conector recto 1063">
              <a:extLst>
                <a:ext uri="{FF2B5EF4-FFF2-40B4-BE49-F238E27FC236}">
                  <a16:creationId xmlns:a16="http://schemas.microsoft.com/office/drawing/2014/main" id="{A089BD3E-9F9A-5028-18E1-756DCA93B557}"/>
                </a:ext>
              </a:extLst>
            </p:cNvPr>
            <p:cNvCxnSpPr>
              <a:cxnSpLocks/>
              <a:endCxn id="1063" idx="3"/>
            </p:cNvCxnSpPr>
            <p:nvPr/>
          </p:nvCxnSpPr>
          <p:spPr>
            <a:xfrm flipV="1">
              <a:off x="4330981" y="2442881"/>
              <a:ext cx="1377123" cy="17415"/>
            </a:xfrm>
            <a:prstGeom prst="line">
              <a:avLst/>
            </a:prstGeom>
            <a:ln>
              <a:solidFill>
                <a:srgbClr val="009EB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5" name="CuadroTexto 1064">
              <a:extLst>
                <a:ext uri="{FF2B5EF4-FFF2-40B4-BE49-F238E27FC236}">
                  <a16:creationId xmlns:a16="http://schemas.microsoft.com/office/drawing/2014/main" id="{2899EECD-CF8A-825F-D6B8-8D1BE6522B3C}"/>
                </a:ext>
              </a:extLst>
            </p:cNvPr>
            <p:cNvSpPr txBox="1"/>
            <p:nvPr/>
          </p:nvSpPr>
          <p:spPr>
            <a:xfrm>
              <a:off x="4418579" y="1993120"/>
              <a:ext cx="1288938" cy="30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b="1" spc="300" dirty="0">
                  <a:solidFill>
                    <a:srgbClr val="009EBC"/>
                  </a:solidFill>
                  <a:latin typeface="DIN Condensed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SUCRE</a:t>
              </a:r>
            </a:p>
          </p:txBody>
        </p:sp>
        <p:grpSp>
          <p:nvGrpSpPr>
            <p:cNvPr id="1080" name="Grupo 1079">
              <a:extLst>
                <a:ext uri="{FF2B5EF4-FFF2-40B4-BE49-F238E27FC236}">
                  <a16:creationId xmlns:a16="http://schemas.microsoft.com/office/drawing/2014/main" id="{378F9A8E-536A-35D2-6323-618C6A27A001}"/>
                </a:ext>
              </a:extLst>
            </p:cNvPr>
            <p:cNvGrpSpPr/>
            <p:nvPr/>
          </p:nvGrpSpPr>
          <p:grpSpPr>
            <a:xfrm>
              <a:off x="4439916" y="729875"/>
              <a:ext cx="5832716" cy="5840067"/>
              <a:chOff x="4439916" y="729875"/>
              <a:chExt cx="5832716" cy="5840067"/>
            </a:xfrm>
          </p:grpSpPr>
          <p:grpSp>
            <p:nvGrpSpPr>
              <p:cNvPr id="1058" name="Grupo 1057">
                <a:extLst>
                  <a:ext uri="{FF2B5EF4-FFF2-40B4-BE49-F238E27FC236}">
                    <a16:creationId xmlns:a16="http://schemas.microsoft.com/office/drawing/2014/main" id="{B39EDD10-3887-809D-8F2B-4556F63CF7E9}"/>
                  </a:ext>
                </a:extLst>
              </p:cNvPr>
              <p:cNvGrpSpPr/>
              <p:nvPr/>
            </p:nvGrpSpPr>
            <p:grpSpPr>
              <a:xfrm>
                <a:off x="4439916" y="729875"/>
                <a:ext cx="5832716" cy="5840067"/>
                <a:chOff x="4439916" y="729875"/>
                <a:chExt cx="5832716" cy="5840067"/>
              </a:xfrm>
            </p:grpSpPr>
            <p:pic>
              <p:nvPicPr>
                <p:cNvPr id="9" name="Imagen 8" descr="Mapa&#10;&#10;Descripción generada automáticamente">
                  <a:extLst>
                    <a:ext uri="{FF2B5EF4-FFF2-40B4-BE49-F238E27FC236}">
                      <a16:creationId xmlns:a16="http://schemas.microsoft.com/office/drawing/2014/main" id="{BBDAB25E-05D9-AFA4-6F81-5E08743E4D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234" b="97191" l="8905" r="95465">
                              <a14:foregroundMark x1="13164" y1="10936" x2="11117" y2="19149"/>
                              <a14:foregroundMark x1="11117" y1="19149" x2="22179" y2="10723"/>
                              <a14:foregroundMark x1="22179" y1="10723" x2="9458" y2="14213"/>
                              <a14:foregroundMark x1="9458" y1="14213" x2="12998" y2="21362"/>
                              <a14:foregroundMark x1="12998" y1="21362" x2="21903" y2="14340"/>
                              <a14:foregroundMark x1="21903" y1="14340" x2="12777" y2="9149"/>
                              <a14:foregroundMark x1="12777" y1="9149" x2="9015" y2="19319"/>
                              <a14:foregroundMark x1="9015" y1="19319" x2="22788" y2="18979"/>
                              <a14:foregroundMark x1="22788" y1="18979" x2="15487" y2="13702"/>
                              <a14:foregroundMark x1="15487" y1="13702" x2="13330" y2="12936"/>
                              <a14:foregroundMark x1="14104" y1="10085" x2="18639" y2="19830"/>
                              <a14:foregroundMark x1="18639" y1="19830" x2="24281" y2="12298"/>
                              <a14:foregroundMark x1="24281" y1="12298" x2="23783" y2="12213"/>
                              <a14:foregroundMark x1="14270" y1="9234" x2="18750" y2="11787"/>
                              <a14:foregroundMark x1="10011" y1="19404" x2="12223" y2="21277"/>
                              <a14:foregroundMark x1="89546" y1="42170" x2="91040" y2="61447"/>
                              <a14:foregroundMark x1="91040" y1="61447" x2="95465" y2="68936"/>
                              <a14:foregroundMark x1="95465" y1="68936" x2="94746" y2="67106"/>
                              <a14:foregroundMark x1="78927" y1="88894" x2="73673" y2="95532"/>
                              <a14:foregroundMark x1="73673" y1="95532" x2="75940" y2="94894"/>
                              <a14:foregroundMark x1="71847" y1="96043" x2="69248" y2="9719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2286"/>
                <a:stretch/>
              </p:blipFill>
              <p:spPr>
                <a:xfrm>
                  <a:off x="5423926" y="729875"/>
                  <a:ext cx="4561567" cy="5840067"/>
                </a:xfrm>
                <a:prstGeom prst="rect">
                  <a:avLst/>
                </a:prstGeom>
              </p:spPr>
            </p:pic>
            <p:pic>
              <p:nvPicPr>
                <p:cNvPr id="10" name="Imagen 9">
                  <a:extLst>
                    <a:ext uri="{FF2B5EF4-FFF2-40B4-BE49-F238E27FC236}">
                      <a16:creationId xmlns:a16="http://schemas.microsoft.com/office/drawing/2014/main" id="{6D4D58CF-ED47-70D1-E2BB-B69329BAB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94183" y="1544597"/>
                  <a:ext cx="305417" cy="305417"/>
                </a:xfrm>
                <a:prstGeom prst="rect">
                  <a:avLst/>
                </a:prstGeom>
              </p:spPr>
            </p:pic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B7EB3C17-88CD-65D5-83AD-068A9697C9D7}"/>
                    </a:ext>
                  </a:extLst>
                </p:cNvPr>
                <p:cNvSpPr txBox="1"/>
                <p:nvPr/>
              </p:nvSpPr>
              <p:spPr>
                <a:xfrm>
                  <a:off x="8824374" y="1359738"/>
                  <a:ext cx="1448258" cy="488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3.892 afectadas</a:t>
                  </a:r>
                </a:p>
                <a:p>
                  <a:pPr algn="ctr"/>
                  <a:endParaRPr lang="es-CO" sz="200" dirty="0">
                    <a:latin typeface="Century Gothic" panose="020B0502020202020204" pitchFamily="34" charset="0"/>
                  </a:endParaRPr>
                </a:p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635 beneficiadas</a:t>
                  </a:r>
                </a:p>
              </p:txBody>
            </p:sp>
            <p:cxnSp>
              <p:nvCxnSpPr>
                <p:cNvPr id="39" name="Conector recto 38">
                  <a:extLst>
                    <a:ext uri="{FF2B5EF4-FFF2-40B4-BE49-F238E27FC236}">
                      <a16:creationId xmlns:a16="http://schemas.microsoft.com/office/drawing/2014/main" id="{A0D3A7D3-55B0-65A0-1EF1-44DCE610C711}"/>
                    </a:ext>
                  </a:extLst>
                </p:cNvPr>
                <p:cNvCxnSpPr>
                  <a:cxnSpLocks/>
                  <a:endCxn id="38" idx="3"/>
                </p:cNvCxnSpPr>
                <p:nvPr/>
              </p:nvCxnSpPr>
              <p:spPr>
                <a:xfrm flipV="1">
                  <a:off x="8899945" y="1603934"/>
                  <a:ext cx="1372687" cy="17414"/>
                </a:xfrm>
                <a:prstGeom prst="line">
                  <a:avLst/>
                </a:prstGeom>
                <a:ln>
                  <a:solidFill>
                    <a:srgbClr val="009EB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CuadroTexto 40">
                  <a:extLst>
                    <a:ext uri="{FF2B5EF4-FFF2-40B4-BE49-F238E27FC236}">
                      <a16:creationId xmlns:a16="http://schemas.microsoft.com/office/drawing/2014/main" id="{907CBA04-0A9D-E392-B0AB-6C15B668EB0C}"/>
                    </a:ext>
                  </a:extLst>
                </p:cNvPr>
                <p:cNvSpPr txBox="1"/>
                <p:nvPr/>
              </p:nvSpPr>
              <p:spPr>
                <a:xfrm>
                  <a:off x="8928475" y="1143309"/>
                  <a:ext cx="1272309" cy="303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b="1" spc="300" dirty="0">
                      <a:solidFill>
                        <a:srgbClr val="009EBC"/>
                      </a:solidFill>
                      <a:latin typeface="DIN Condensed" pitchFamily="2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LA GUAJIRA</a:t>
                  </a:r>
                </a:p>
              </p:txBody>
            </p:sp>
            <p:cxnSp>
              <p:nvCxnSpPr>
                <p:cNvPr id="43" name="Conector recto de flecha 42">
                  <a:extLst>
                    <a:ext uri="{FF2B5EF4-FFF2-40B4-BE49-F238E27FC236}">
                      <a16:creationId xmlns:a16="http://schemas.microsoft.com/office/drawing/2014/main" id="{D6B76A23-0B6B-C920-D3E7-0297D38E802F}"/>
                    </a:ext>
                  </a:extLst>
                </p:cNvPr>
                <p:cNvCxnSpPr>
                  <a:cxnSpLocks/>
                  <a:stCxn id="10" idx="2"/>
                  <a:endCxn id="41" idx="1"/>
                </p:cNvCxnSpPr>
                <p:nvPr/>
              </p:nvCxnSpPr>
              <p:spPr>
                <a:xfrm flipV="1">
                  <a:off x="7946892" y="1294879"/>
                  <a:ext cx="981583" cy="55513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CuadroTexto 44">
                  <a:extLst>
                    <a:ext uri="{FF2B5EF4-FFF2-40B4-BE49-F238E27FC236}">
                      <a16:creationId xmlns:a16="http://schemas.microsoft.com/office/drawing/2014/main" id="{C08594C8-04E6-57F0-C398-F79352DC82CA}"/>
                    </a:ext>
                  </a:extLst>
                </p:cNvPr>
                <p:cNvSpPr txBox="1"/>
                <p:nvPr/>
              </p:nvSpPr>
              <p:spPr>
                <a:xfrm>
                  <a:off x="6544057" y="1026562"/>
                  <a:ext cx="1448258" cy="488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3.413 afectadas</a:t>
                  </a:r>
                </a:p>
                <a:p>
                  <a:pPr algn="ctr"/>
                  <a:endParaRPr lang="es-CO" sz="200" dirty="0">
                    <a:latin typeface="Century Gothic" panose="020B0502020202020204" pitchFamily="34" charset="0"/>
                  </a:endParaRPr>
                </a:p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439 beneficiadas</a:t>
                  </a:r>
                </a:p>
              </p:txBody>
            </p: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F4B69AEB-54A8-73C0-8CE4-78782B7566A2}"/>
                    </a:ext>
                  </a:extLst>
                </p:cNvPr>
                <p:cNvCxnSpPr>
                  <a:cxnSpLocks/>
                  <a:endCxn id="45" idx="3"/>
                </p:cNvCxnSpPr>
                <p:nvPr/>
              </p:nvCxnSpPr>
              <p:spPr>
                <a:xfrm flipV="1">
                  <a:off x="6619627" y="1270757"/>
                  <a:ext cx="1372688" cy="17415"/>
                </a:xfrm>
                <a:prstGeom prst="line">
                  <a:avLst/>
                </a:prstGeom>
                <a:ln>
                  <a:solidFill>
                    <a:srgbClr val="009EB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CuadroTexto 46">
                  <a:extLst>
                    <a:ext uri="{FF2B5EF4-FFF2-40B4-BE49-F238E27FC236}">
                      <a16:creationId xmlns:a16="http://schemas.microsoft.com/office/drawing/2014/main" id="{B936FBB5-924F-28F7-D7FF-0C9E1D3FA4ED}"/>
                    </a:ext>
                  </a:extLst>
                </p:cNvPr>
                <p:cNvSpPr txBox="1"/>
                <p:nvPr/>
              </p:nvSpPr>
              <p:spPr>
                <a:xfrm>
                  <a:off x="6602074" y="827126"/>
                  <a:ext cx="1265212" cy="303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b="1" spc="300" dirty="0">
                      <a:solidFill>
                        <a:srgbClr val="009EBC"/>
                      </a:solidFill>
                      <a:latin typeface="DIN Condensed" pitchFamily="2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MAGDALENA</a:t>
                  </a:r>
                </a:p>
              </p:txBody>
            </p:sp>
            <p:cxnSp>
              <p:nvCxnSpPr>
                <p:cNvPr id="48" name="Conector recto de flecha 47">
                  <a:extLst>
                    <a:ext uri="{FF2B5EF4-FFF2-40B4-BE49-F238E27FC236}">
                      <a16:creationId xmlns:a16="http://schemas.microsoft.com/office/drawing/2014/main" id="{9F92110C-B95A-4104-6C4A-7B3AFD8B153E}"/>
                    </a:ext>
                  </a:extLst>
                </p:cNvPr>
                <p:cNvCxnSpPr>
                  <a:cxnSpLocks/>
                  <a:endCxn id="45" idx="2"/>
                </p:cNvCxnSpPr>
                <p:nvPr/>
              </p:nvCxnSpPr>
              <p:spPr>
                <a:xfrm flipH="1" flipV="1">
                  <a:off x="7268186" y="1514953"/>
                  <a:ext cx="280258" cy="349543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1" name="Imagen 50">
                  <a:extLst>
                    <a:ext uri="{FF2B5EF4-FFF2-40B4-BE49-F238E27FC236}">
                      <a16:creationId xmlns:a16="http://schemas.microsoft.com/office/drawing/2014/main" id="{362389B2-11BB-7ADF-0C46-BD511B2DFD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109" y="1746492"/>
                  <a:ext cx="305417" cy="305417"/>
                </a:xfrm>
                <a:prstGeom prst="rect">
                  <a:avLst/>
                </a:prstGeom>
              </p:spPr>
            </p:pic>
            <p:pic>
              <p:nvPicPr>
                <p:cNvPr id="54" name="Imagen 53">
                  <a:extLst>
                    <a:ext uri="{FF2B5EF4-FFF2-40B4-BE49-F238E27FC236}">
                      <a16:creationId xmlns:a16="http://schemas.microsoft.com/office/drawing/2014/main" id="{C01C8637-FBC7-4785-976C-2457582BB1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2797" y="2625806"/>
                  <a:ext cx="305417" cy="305417"/>
                </a:xfrm>
                <a:prstGeom prst="rect">
                  <a:avLst/>
                </a:prstGeom>
              </p:spPr>
            </p:pic>
            <p:pic>
              <p:nvPicPr>
                <p:cNvPr id="55" name="Imagen 54">
                  <a:extLst>
                    <a:ext uri="{FF2B5EF4-FFF2-40B4-BE49-F238E27FC236}">
                      <a16:creationId xmlns:a16="http://schemas.microsoft.com/office/drawing/2014/main" id="{3AC2AC7A-A7D9-B3C2-99CC-976CA36C1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1767" y="2087694"/>
                  <a:ext cx="305417" cy="305417"/>
                </a:xfrm>
                <a:prstGeom prst="rect">
                  <a:avLst/>
                </a:prstGeom>
              </p:spPr>
            </p:pic>
            <p:pic>
              <p:nvPicPr>
                <p:cNvPr id="56" name="Imagen 55">
                  <a:extLst>
                    <a:ext uri="{FF2B5EF4-FFF2-40B4-BE49-F238E27FC236}">
                      <a16:creationId xmlns:a16="http://schemas.microsoft.com/office/drawing/2014/main" id="{4A61274E-EBA0-0013-0319-C59393D9A8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6619" y="2337719"/>
                  <a:ext cx="305417" cy="305417"/>
                </a:xfrm>
                <a:prstGeom prst="rect">
                  <a:avLst/>
                </a:prstGeom>
              </p:spPr>
            </p:pic>
            <p:cxnSp>
              <p:nvCxnSpPr>
                <p:cNvPr id="60" name="Conector recto de flecha 59">
                  <a:extLst>
                    <a:ext uri="{FF2B5EF4-FFF2-40B4-BE49-F238E27FC236}">
                      <a16:creationId xmlns:a16="http://schemas.microsoft.com/office/drawing/2014/main" id="{E0AF19D9-47C5-32DF-1710-6CEBC948A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689847" y="2220507"/>
                  <a:ext cx="1458110" cy="97748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CuadroTexto 61">
                  <a:extLst>
                    <a:ext uri="{FF2B5EF4-FFF2-40B4-BE49-F238E27FC236}">
                      <a16:creationId xmlns:a16="http://schemas.microsoft.com/office/drawing/2014/main" id="{F35008E9-D23E-50FF-1895-E330A9D020B4}"/>
                    </a:ext>
                  </a:extLst>
                </p:cNvPr>
                <p:cNvSpPr txBox="1"/>
                <p:nvPr/>
              </p:nvSpPr>
              <p:spPr>
                <a:xfrm>
                  <a:off x="4439916" y="3102441"/>
                  <a:ext cx="1704971" cy="496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70.424 afectadas</a:t>
                  </a:r>
                </a:p>
                <a:p>
                  <a:pPr algn="ctr"/>
                  <a:endParaRPr lang="es-CO" sz="200" dirty="0">
                    <a:latin typeface="Century Gothic" panose="020B0502020202020204" pitchFamily="34" charset="0"/>
                  </a:endParaRPr>
                </a:p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3.850 beneficiadas</a:t>
                  </a:r>
                </a:p>
              </p:txBody>
            </p:sp>
            <p:cxnSp>
              <p:nvCxnSpPr>
                <p:cNvPr id="63" name="Conector recto 62">
                  <a:extLst>
                    <a:ext uri="{FF2B5EF4-FFF2-40B4-BE49-F238E27FC236}">
                      <a16:creationId xmlns:a16="http://schemas.microsoft.com/office/drawing/2014/main" id="{1D3EC364-B10F-3E79-D967-CA3CB4804B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21686" y="3355849"/>
                  <a:ext cx="1426105" cy="8202"/>
                </a:xfrm>
                <a:prstGeom prst="line">
                  <a:avLst/>
                </a:prstGeom>
                <a:ln>
                  <a:solidFill>
                    <a:srgbClr val="009EB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4" name="CuadroTexto 1023">
                  <a:extLst>
                    <a:ext uri="{FF2B5EF4-FFF2-40B4-BE49-F238E27FC236}">
                      <a16:creationId xmlns:a16="http://schemas.microsoft.com/office/drawing/2014/main" id="{29C06928-E69E-D875-8C0A-D704431B8D55}"/>
                    </a:ext>
                  </a:extLst>
                </p:cNvPr>
                <p:cNvSpPr txBox="1"/>
                <p:nvPr/>
              </p:nvSpPr>
              <p:spPr>
                <a:xfrm>
                  <a:off x="4640383" y="2869893"/>
                  <a:ext cx="1349215" cy="3031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b="1" spc="300" dirty="0">
                      <a:solidFill>
                        <a:srgbClr val="009EBC"/>
                      </a:solidFill>
                      <a:latin typeface="DIN Condensed" pitchFamily="2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CÓRDOBA</a:t>
                  </a:r>
                </a:p>
              </p:txBody>
            </p:sp>
            <p:cxnSp>
              <p:nvCxnSpPr>
                <p:cNvPr id="1036" name="Conector recto de flecha 1035">
                  <a:extLst>
                    <a:ext uri="{FF2B5EF4-FFF2-40B4-BE49-F238E27FC236}">
                      <a16:creationId xmlns:a16="http://schemas.microsoft.com/office/drawing/2014/main" id="{6951722B-C093-00A0-CA18-9F24CB2AE9BB}"/>
                    </a:ext>
                  </a:extLst>
                </p:cNvPr>
                <p:cNvCxnSpPr>
                  <a:cxnSpLocks/>
                  <a:stCxn id="56" idx="1"/>
                </p:cNvCxnSpPr>
                <p:nvPr/>
              </p:nvCxnSpPr>
              <p:spPr>
                <a:xfrm flipH="1">
                  <a:off x="5936033" y="2490427"/>
                  <a:ext cx="940586" cy="495329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1" name="CuadroTexto 1040">
                  <a:extLst>
                    <a:ext uri="{FF2B5EF4-FFF2-40B4-BE49-F238E27FC236}">
                      <a16:creationId xmlns:a16="http://schemas.microsoft.com/office/drawing/2014/main" id="{28575C83-ED4A-23C9-A384-1664B105BA2C}"/>
                    </a:ext>
                  </a:extLst>
                </p:cNvPr>
                <p:cNvSpPr txBox="1"/>
                <p:nvPr/>
              </p:nvSpPr>
              <p:spPr>
                <a:xfrm>
                  <a:off x="4439919" y="3947208"/>
                  <a:ext cx="1704969" cy="4968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3.886 afectadas</a:t>
                  </a:r>
                </a:p>
                <a:p>
                  <a:pPr algn="ctr"/>
                  <a:endParaRPr lang="es-CO" sz="200" dirty="0">
                    <a:latin typeface="Century Gothic" panose="020B0502020202020204" pitchFamily="34" charset="0"/>
                  </a:endParaRPr>
                </a:p>
                <a:p>
                  <a:pPr algn="ctr"/>
                  <a:r>
                    <a:rPr lang="es-CO" sz="1050" dirty="0">
                      <a:latin typeface="Century Gothic" panose="020B0502020202020204" pitchFamily="34" charset="0"/>
                    </a:rPr>
                    <a:t>1.777 beneficiadas</a:t>
                  </a:r>
                </a:p>
              </p:txBody>
            </p:sp>
            <p:cxnSp>
              <p:nvCxnSpPr>
                <p:cNvPr id="1042" name="Conector recto 1041">
                  <a:extLst>
                    <a:ext uri="{FF2B5EF4-FFF2-40B4-BE49-F238E27FC236}">
                      <a16:creationId xmlns:a16="http://schemas.microsoft.com/office/drawing/2014/main" id="{DEAAAF64-54C9-1B2D-A0CB-BE89799C0DCD}"/>
                    </a:ext>
                  </a:extLst>
                </p:cNvPr>
                <p:cNvCxnSpPr>
                  <a:cxnSpLocks/>
                  <a:endCxn id="1041" idx="3"/>
                </p:cNvCxnSpPr>
                <p:nvPr/>
              </p:nvCxnSpPr>
              <p:spPr>
                <a:xfrm flipV="1">
                  <a:off x="4521689" y="4195614"/>
                  <a:ext cx="1623198" cy="13205"/>
                </a:xfrm>
                <a:prstGeom prst="line">
                  <a:avLst/>
                </a:prstGeom>
                <a:ln>
                  <a:solidFill>
                    <a:srgbClr val="009EB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3" name="CuadroTexto 1042">
                  <a:extLst>
                    <a:ext uri="{FF2B5EF4-FFF2-40B4-BE49-F238E27FC236}">
                      <a16:creationId xmlns:a16="http://schemas.microsoft.com/office/drawing/2014/main" id="{B0A052C8-022E-4685-85FD-0A89F44C99CC}"/>
                    </a:ext>
                  </a:extLst>
                </p:cNvPr>
                <p:cNvSpPr txBox="1"/>
                <p:nvPr/>
              </p:nvSpPr>
              <p:spPr>
                <a:xfrm>
                  <a:off x="4598576" y="3722443"/>
                  <a:ext cx="1349215" cy="3031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200" b="1" spc="300" dirty="0">
                      <a:solidFill>
                        <a:srgbClr val="009EBC"/>
                      </a:solidFill>
                      <a:latin typeface="DIN Condensed" pitchFamily="2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URABÁ</a:t>
                  </a:r>
                </a:p>
              </p:txBody>
            </p:sp>
            <p:cxnSp>
              <p:nvCxnSpPr>
                <p:cNvPr id="1044" name="Conector recto de flecha 1043">
                  <a:extLst>
                    <a:ext uri="{FF2B5EF4-FFF2-40B4-BE49-F238E27FC236}">
                      <a16:creationId xmlns:a16="http://schemas.microsoft.com/office/drawing/2014/main" id="{624B2413-5D52-5C5F-04AA-D74ACA6A3B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994808" y="2941609"/>
                  <a:ext cx="769865" cy="95553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47" name="Imagen 1046">
                  <a:extLst>
                    <a:ext uri="{FF2B5EF4-FFF2-40B4-BE49-F238E27FC236}">
                      <a16:creationId xmlns:a16="http://schemas.microsoft.com/office/drawing/2014/main" id="{868DA7DE-93B3-9547-B282-131331E0B2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82670" y="2808084"/>
                  <a:ext cx="305417" cy="305417"/>
                </a:xfrm>
                <a:prstGeom prst="rect">
                  <a:avLst/>
                </a:prstGeom>
              </p:spPr>
            </p:pic>
            <p:sp>
              <p:nvSpPr>
                <p:cNvPr id="1052" name="CuadroTexto 1051">
                  <a:extLst>
                    <a:ext uri="{FF2B5EF4-FFF2-40B4-BE49-F238E27FC236}">
                      <a16:creationId xmlns:a16="http://schemas.microsoft.com/office/drawing/2014/main" id="{5CA7E748-E425-A16D-879E-B2958BAFC33E}"/>
                    </a:ext>
                  </a:extLst>
                </p:cNvPr>
                <p:cNvSpPr txBox="1"/>
                <p:nvPr/>
              </p:nvSpPr>
              <p:spPr>
                <a:xfrm>
                  <a:off x="8808075" y="2251695"/>
                  <a:ext cx="1234834" cy="303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b="1" spc="300" dirty="0">
                      <a:solidFill>
                        <a:srgbClr val="009EBC"/>
                      </a:solidFill>
                      <a:latin typeface="DIN Condensed" pitchFamily="2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SANTANDER</a:t>
                  </a:r>
                </a:p>
              </p:txBody>
            </p:sp>
            <p:cxnSp>
              <p:nvCxnSpPr>
                <p:cNvPr id="1053" name="Conector recto de flecha 1052">
                  <a:extLst>
                    <a:ext uri="{FF2B5EF4-FFF2-40B4-BE49-F238E27FC236}">
                      <a16:creationId xmlns:a16="http://schemas.microsoft.com/office/drawing/2014/main" id="{0B21D3AF-500D-5ED2-E99F-EEAF34A3E702}"/>
                    </a:ext>
                  </a:extLst>
                </p:cNvPr>
                <p:cNvCxnSpPr>
                  <a:cxnSpLocks/>
                  <a:endCxn id="1052" idx="1"/>
                </p:cNvCxnSpPr>
                <p:nvPr/>
              </p:nvCxnSpPr>
              <p:spPr>
                <a:xfrm flipV="1">
                  <a:off x="7826492" y="2403265"/>
                  <a:ext cx="981583" cy="555135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77" name="Imagen 1076">
                <a:extLst>
                  <a:ext uri="{FF2B5EF4-FFF2-40B4-BE49-F238E27FC236}">
                    <a16:creationId xmlns:a16="http://schemas.microsoft.com/office/drawing/2014/main" id="{39E95055-0739-D50B-47E1-84A0B9BE9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9030" y="1817773"/>
                <a:ext cx="305417" cy="305417"/>
              </a:xfrm>
              <a:prstGeom prst="rect">
                <a:avLst/>
              </a:prstGeom>
            </p:spPr>
          </p:pic>
        </p:grpSp>
      </p:grpSp>
      <p:cxnSp>
        <p:nvCxnSpPr>
          <p:cNvPr id="1083" name="Conector recto 1082">
            <a:extLst>
              <a:ext uri="{FF2B5EF4-FFF2-40B4-BE49-F238E27FC236}">
                <a16:creationId xmlns:a16="http://schemas.microsoft.com/office/drawing/2014/main" id="{1A809B4C-1E95-1FC0-86CB-447ECC542590}"/>
              </a:ext>
            </a:extLst>
          </p:cNvPr>
          <p:cNvCxnSpPr>
            <a:cxnSpLocks/>
          </p:cNvCxnSpPr>
          <p:nvPr/>
        </p:nvCxnSpPr>
        <p:spPr>
          <a:xfrm>
            <a:off x="4245850" y="1263857"/>
            <a:ext cx="0" cy="395812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4AE2619-C02E-E8F1-8755-EB0A53FCE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1025" name="Imagen 21" descr="Banco de alimentos • Diócesis de Cúcuta">
            <a:extLst>
              <a:ext uri="{FF2B5EF4-FFF2-40B4-BE49-F238E27FC236}">
                <a16:creationId xmlns:a16="http://schemas.microsoft.com/office/drawing/2014/main" id="{DA247630-3D4D-3A39-FC85-011508AD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9" b="23099"/>
          <a:stretch>
            <a:fillRect/>
          </a:stretch>
        </p:blipFill>
        <p:spPr bwMode="auto">
          <a:xfrm>
            <a:off x="3185744" y="6076427"/>
            <a:ext cx="1289663" cy="4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DFF41A6-B0AC-A6EF-3914-B41C168D6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1027" name="Imagen 19" descr="banco alimentos ibag (@banco_ibag) / Posts / X">
            <a:extLst>
              <a:ext uri="{FF2B5EF4-FFF2-40B4-BE49-F238E27FC236}">
                <a16:creationId xmlns:a16="http://schemas.microsoft.com/office/drawing/2014/main" id="{86C8E88A-0EDD-736B-4969-3076E22D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40" y="6461666"/>
            <a:ext cx="410346" cy="4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7B6830F-40C7-53E9-7756-083058658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1029" name="Imagen 20" descr="Banco de Alimentos Mons. Roberto Lopez Londoño. Armenia- Quindío">
            <a:extLst>
              <a:ext uri="{FF2B5EF4-FFF2-40B4-BE49-F238E27FC236}">
                <a16:creationId xmlns:a16="http://schemas.microsoft.com/office/drawing/2014/main" id="{856BCA6B-1EDF-C543-ABB8-E7731F47D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 b="28000"/>
          <a:stretch>
            <a:fillRect/>
          </a:stretch>
        </p:blipFill>
        <p:spPr bwMode="auto">
          <a:xfrm>
            <a:off x="3796515" y="6494032"/>
            <a:ext cx="654985" cy="2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FF2BE52-7600-4F56-821E-7B09DFCE0F3E}"/>
              </a:ext>
            </a:extLst>
          </p:cNvPr>
          <p:cNvSpPr txBox="1"/>
          <p:nvPr/>
        </p:nvSpPr>
        <p:spPr>
          <a:xfrm>
            <a:off x="4941423" y="1693468"/>
            <a:ext cx="1164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spc="300" dirty="0">
                <a:solidFill>
                  <a:srgbClr val="009EBC"/>
                </a:solidFill>
                <a:latin typeface="DIN Condensed" pitchFamily="2" charset="0"/>
                <a:ea typeface="Verdana" panose="020B0604030504040204" pitchFamily="34" charset="0"/>
                <a:cs typeface="Verdana" panose="020B0604030504040204" pitchFamily="34" charset="0"/>
              </a:rPr>
              <a:t>BOLIVAR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29AF174-C0D5-AF79-BE28-F34C4883E562}"/>
              </a:ext>
            </a:extLst>
          </p:cNvPr>
          <p:cNvSpPr txBox="1"/>
          <p:nvPr/>
        </p:nvSpPr>
        <p:spPr>
          <a:xfrm>
            <a:off x="4805972" y="1895152"/>
            <a:ext cx="130837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050" dirty="0">
                <a:latin typeface="Century Gothic" panose="020B0502020202020204" pitchFamily="34" charset="0"/>
              </a:rPr>
              <a:t>8.000 afectadas</a:t>
            </a:r>
          </a:p>
          <a:p>
            <a:pPr algn="ctr"/>
            <a:endParaRPr lang="es-CO" sz="200" dirty="0">
              <a:latin typeface="Century Gothic" panose="020B0502020202020204" pitchFamily="34" charset="0"/>
            </a:endParaRPr>
          </a:p>
          <a:p>
            <a:pPr algn="ctr"/>
            <a:r>
              <a:rPr lang="es-CO" sz="1050" dirty="0">
                <a:latin typeface="Century Gothic" panose="020B0502020202020204" pitchFamily="34" charset="0"/>
              </a:rPr>
              <a:t>368 beneficiadas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837A2B8-59F1-6CBF-BC7C-D13695B42812}"/>
              </a:ext>
            </a:extLst>
          </p:cNvPr>
          <p:cNvCxnSpPr>
            <a:cxnSpLocks/>
          </p:cNvCxnSpPr>
          <p:nvPr/>
        </p:nvCxnSpPr>
        <p:spPr>
          <a:xfrm flipV="1">
            <a:off x="4859932" y="2118290"/>
            <a:ext cx="1244107" cy="15913"/>
          </a:xfrm>
          <a:prstGeom prst="line">
            <a:avLst/>
          </a:prstGeom>
          <a:ln>
            <a:solidFill>
              <a:srgbClr val="009E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119820B-6F55-A059-1AB8-AE4E04BD221A}"/>
              </a:ext>
            </a:extLst>
          </p:cNvPr>
          <p:cNvSpPr txBox="1"/>
          <p:nvPr/>
        </p:nvSpPr>
        <p:spPr>
          <a:xfrm>
            <a:off x="2321954" y="4231532"/>
            <a:ext cx="1903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_tradnl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54.767 kg en acopio</a:t>
            </a:r>
          </a:p>
          <a:p>
            <a:pPr>
              <a:buNone/>
            </a:pPr>
            <a:r>
              <a:rPr lang="es-ES_tradnl" sz="1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274.319 kg entregados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633B502B-6A96-43A6-7242-7A5DC35A2644}"/>
              </a:ext>
            </a:extLst>
          </p:cNvPr>
          <p:cNvCxnSpPr>
            <a:cxnSpLocks/>
          </p:cNvCxnSpPr>
          <p:nvPr/>
        </p:nvCxnSpPr>
        <p:spPr>
          <a:xfrm flipH="1" flipV="1">
            <a:off x="6052175" y="1926631"/>
            <a:ext cx="1271045" cy="65359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8FC546D-A4AB-D18E-B09C-C7F91373AD57}"/>
              </a:ext>
            </a:extLst>
          </p:cNvPr>
          <p:cNvSpPr txBox="1"/>
          <p:nvPr/>
        </p:nvSpPr>
        <p:spPr>
          <a:xfrm>
            <a:off x="4573125" y="791339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spc="300" dirty="0">
                <a:solidFill>
                  <a:srgbClr val="009EBC"/>
                </a:solidFill>
                <a:latin typeface="Century Gothic" panose="020B0502020202020204" pitchFamily="34" charset="0"/>
              </a:rPr>
              <a:t>Informe N°10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56FC597-0531-8237-0810-C39285FD2D89}"/>
              </a:ext>
            </a:extLst>
          </p:cNvPr>
          <p:cNvSpPr txBox="1"/>
          <p:nvPr/>
        </p:nvSpPr>
        <p:spPr>
          <a:xfrm>
            <a:off x="8803535" y="2973346"/>
            <a:ext cx="124104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050" dirty="0">
                <a:latin typeface="Century Gothic" panose="020B0502020202020204" pitchFamily="34" charset="0"/>
              </a:rPr>
              <a:t>300 afectadas</a:t>
            </a:r>
          </a:p>
          <a:p>
            <a:pPr algn="ctr"/>
            <a:endParaRPr lang="es-CO" sz="200" dirty="0">
              <a:latin typeface="Century Gothic" panose="020B0502020202020204" pitchFamily="34" charset="0"/>
            </a:endParaRPr>
          </a:p>
          <a:p>
            <a:pPr algn="ctr"/>
            <a:r>
              <a:rPr lang="es-CO" sz="1050" dirty="0">
                <a:latin typeface="Century Gothic" panose="020B0502020202020204" pitchFamily="34" charset="0"/>
              </a:rPr>
              <a:t>35 beneficiadas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1498429A-55E7-80C8-028D-424A173438D5}"/>
              </a:ext>
            </a:extLst>
          </p:cNvPr>
          <p:cNvCxnSpPr>
            <a:cxnSpLocks/>
          </p:cNvCxnSpPr>
          <p:nvPr/>
        </p:nvCxnSpPr>
        <p:spPr>
          <a:xfrm flipV="1">
            <a:off x="8828488" y="3197660"/>
            <a:ext cx="1240100" cy="15912"/>
          </a:xfrm>
          <a:prstGeom prst="line">
            <a:avLst/>
          </a:prstGeom>
          <a:ln>
            <a:solidFill>
              <a:srgbClr val="009E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730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NU EX 4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FAAA21"/>
      </a:accent1>
      <a:accent2>
        <a:srgbClr val="FDB817"/>
      </a:accent2>
      <a:accent3>
        <a:srgbClr val="FAD41C"/>
      </a:accent3>
      <a:accent4>
        <a:srgbClr val="FFE716"/>
      </a:accent4>
      <a:accent5>
        <a:srgbClr val="FFC000"/>
      </a:accent5>
      <a:accent6>
        <a:srgbClr val="FCE576"/>
      </a:accent6>
      <a:hlink>
        <a:srgbClr val="A05024"/>
      </a:hlink>
      <a:folHlink>
        <a:srgbClr val="FEC0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806</Words>
  <Application>Microsoft Macintosh PowerPoint</Application>
  <PresentationFormat>Panorámica</PresentationFormat>
  <Paragraphs>245</Paragraphs>
  <Slides>21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20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21</vt:i4>
      </vt:variant>
    </vt:vector>
  </HeadingPairs>
  <TitlesOfParts>
    <vt:vector size="47" baseType="lpstr">
      <vt:lpstr>Barlow Bold</vt:lpstr>
      <vt:lpstr>Corporate Rounded</vt:lpstr>
      <vt:lpstr>Garet</vt:lpstr>
      <vt:lpstr>Open Sans Bold</vt:lpstr>
      <vt:lpstr>Aptos</vt:lpstr>
      <vt:lpstr>Aptos Display</vt:lpstr>
      <vt:lpstr>Arial</vt:lpstr>
      <vt:lpstr>Avenir Book</vt:lpstr>
      <vt:lpstr>Avenir Next Condensed</vt:lpstr>
      <vt:lpstr>Bahnschrift</vt:lpstr>
      <vt:lpstr>Calibri</vt:lpstr>
      <vt:lpstr>Century Gothic</vt:lpstr>
      <vt:lpstr>DIN Condensed</vt:lpstr>
      <vt:lpstr>Montserrat Black</vt:lpstr>
      <vt:lpstr>Open Sans</vt:lpstr>
      <vt:lpstr>Open Sans Light</vt:lpstr>
      <vt:lpstr>Playfair Display</vt:lpstr>
      <vt:lpstr>Times New Roman</vt:lpstr>
      <vt:lpstr>Trebuchet MS</vt:lpstr>
      <vt:lpstr>Verdana</vt:lpstr>
      <vt:lpstr>Tema de Office</vt:lpstr>
      <vt:lpstr>1_Tema de Office</vt:lpstr>
      <vt:lpstr>3_Tema de Office</vt:lpstr>
      <vt:lpstr>Simple Light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Norma Fernanda Alonso Valencia</dc:creator>
  <cp:lastModifiedBy>juan carlos buitrago ortiz</cp:lastModifiedBy>
  <cp:revision>2</cp:revision>
  <dcterms:created xsi:type="dcterms:W3CDTF">2026-02-12T17:29:00Z</dcterms:created>
  <dcterms:modified xsi:type="dcterms:W3CDTF">2026-02-25T12:53:15Z</dcterms:modified>
</cp:coreProperties>
</file>